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  <p:sldMasterId id="2147483672" r:id="rId2"/>
  </p:sldMasterIdLst>
  <p:notesMasterIdLst>
    <p:notesMasterId r:id="rId66"/>
  </p:notesMasterIdLst>
  <p:sldIdLst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2" r:id="rId53"/>
    <p:sldId id="313" r:id="rId54"/>
    <p:sldId id="314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zuki Motohashi" initials="" lastIdx="3" clrIdx="0"/>
  <p:cmAuthor id="1" name="Robert Altena" initials="" lastIdx="2" clrIdx="1"/>
  <p:cmAuthor id="2" name="新郷美紀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65107A-332F-443E-A0E7-63FDDF0130BB}">
  <a:tblStyle styleId="{7865107A-332F-443E-A0E7-63FDDF0130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8"/>
    <p:restoredTop sz="94637"/>
  </p:normalViewPr>
  <p:slideViewPr>
    <p:cSldViewPr snapToGrid="0" snapToObjects="1">
      <p:cViewPr varScale="1">
        <p:scale>
          <a:sx n="95" d="100"/>
          <a:sy n="95" d="100"/>
        </p:scale>
        <p:origin x="18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notesMaster" Target="notesMasters/notesMaster1.xml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3-12T03:08:41.152" idx="1">
    <p:pos x="6000" y="0"/>
    <p:text>このページのメッセージは？Keras出身者がDL4J作ってるからKerasと似たような書き方ができるって話？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feab967fe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4feab967fe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feab967fe_2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4feab967fe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feab967fe_2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4feab967fe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eab967fe_2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4feab967fe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feab967fe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4feab967f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feab967fe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4feab967f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28894f715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528894f71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feab967fe_0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4feab967f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feab967fe_0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4feab967f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feab967fe_0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4feab967fe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feab967fe_0_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4feab967fe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1c250910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51c250910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d17eb4075_1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4d17eb4075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feab967fe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4feab967fe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feab967fe_0_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4feab967f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d17eb4075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d17eb4075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d17eb4075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d17eb4075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feab967fe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4feab967fe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4feab967fe_0_8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4feab967fe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eab967fe_0_13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g4feab967fe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feab967fe_0_16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g4feab967fe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4feab967fe_0_2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g4feab967fe_0_2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d17eb4075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d17eb4075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4feab967fe_0_2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g4feab967fe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4feab967fe_0_2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g4feab967fe_0_2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504ffbb0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504ffbb0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528894f715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g528894f71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507c2c2e1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g507c2c2e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4d17eb4075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g4d17eb4075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507c2c2e1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g507c2c2e1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4d17eb4075_1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g4d17eb4075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507c2c2e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g507c2c2e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507c2c2e19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g507c2c2e1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d17eb407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4d17eb407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507c2c2e19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g507c2c2e1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4d17eb4075_1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g4d17eb4075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51ce748c05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g51ce748c0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507c2c2e19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g507c2c2e1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528894f715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g528894f71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507c2c2e1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g507c2c2e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507c2c2e19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g507c2c2e1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50861087ad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g50861087a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4fc04cc8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4fc04cc8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50861087ad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g50861087a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feab967fe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4feab967fe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528894f715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g528894f71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51fb6df48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51fb6df48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528894f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528894f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528894f7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g528894f7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528894f715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g528894f71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50861087ad_0_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g50861087ad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4d17eb4075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4d17eb4075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528894f71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g528894f71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528894f715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g528894f71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528894f715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g528894f7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feab967fe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4feab967fe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528894f715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g528894f71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528894f715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g528894f7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528894f715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g528894f71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528894f715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528894f71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feab967fe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4feab967fe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feab967fe_2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4feab967fe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feab967fe_2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4feab967fe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emplate">
  <p:cSld name="Main Templat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descr="Powerpoint Backgroun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6582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 descr="skymind_c_72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19" y="337978"/>
            <a:ext cx="1273605" cy="23769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ctrTitle" idx="4294967295"/>
          </p:nvPr>
        </p:nvSpPr>
        <p:spPr>
          <a:xfrm>
            <a:off x="623402" y="761800"/>
            <a:ext cx="6189600" cy="2052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深層学習の基礎と導入</a:t>
            </a:r>
            <a:endParaRPr sz="3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8"/>
          <p:cNvGrpSpPr/>
          <p:nvPr/>
        </p:nvGrpSpPr>
        <p:grpSpPr>
          <a:xfrm>
            <a:off x="1984434" y="888694"/>
            <a:ext cx="5255166" cy="4359918"/>
            <a:chOff x="1579113" y="1184925"/>
            <a:chExt cx="7006888" cy="5813225"/>
          </a:xfrm>
        </p:grpSpPr>
        <p:pic>
          <p:nvPicPr>
            <p:cNvPr id="269" name="Google Shape;26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9113" y="1726376"/>
              <a:ext cx="1790025" cy="179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8"/>
            <p:cNvPicPr preferRelativeResize="0"/>
            <p:nvPr/>
          </p:nvPicPr>
          <p:blipFill rotWithShape="1">
            <a:blip r:embed="rId4">
              <a:alphaModFix/>
            </a:blip>
            <a:srcRect l="5695" t="4434"/>
            <a:stretch/>
          </p:blipFill>
          <p:spPr>
            <a:xfrm rot="-9104666">
              <a:off x="1847074" y="4272199"/>
              <a:ext cx="1578100" cy="1529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632279">
              <a:off x="3727319" y="5044676"/>
              <a:ext cx="2094215" cy="1395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482144">
              <a:off x="3536508" y="1947698"/>
              <a:ext cx="1299660" cy="1949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09463" y="3188950"/>
              <a:ext cx="1009575" cy="99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98825" y="1184925"/>
              <a:ext cx="1403700" cy="140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49025" y="4394975"/>
              <a:ext cx="1636975" cy="168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88675" y="2752700"/>
              <a:ext cx="1009550" cy="105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38"/>
          <p:cNvSpPr/>
          <p:nvPr/>
        </p:nvSpPr>
        <p:spPr>
          <a:xfrm>
            <a:off x="4184658" y="624957"/>
            <a:ext cx="3585506" cy="4323225"/>
          </a:xfrm>
          <a:custGeom>
            <a:avLst/>
            <a:gdLst/>
            <a:ahLst/>
            <a:cxnLst/>
            <a:rect l="l" t="t" r="r" b="b"/>
            <a:pathLst>
              <a:path w="191227" h="230572" extrusionOk="0">
                <a:moveTo>
                  <a:pt x="42646" y="800"/>
                </a:moveTo>
                <a:cubicBezTo>
                  <a:pt x="25581" y="5942"/>
                  <a:pt x="41115" y="44558"/>
                  <a:pt x="34114" y="64468"/>
                </a:cubicBezTo>
                <a:cubicBezTo>
                  <a:pt x="27113" y="84378"/>
                  <a:pt x="-4174" y="103194"/>
                  <a:pt x="639" y="120259"/>
                </a:cubicBezTo>
                <a:cubicBezTo>
                  <a:pt x="5452" y="137325"/>
                  <a:pt x="42428" y="148920"/>
                  <a:pt x="62994" y="166861"/>
                </a:cubicBezTo>
                <a:cubicBezTo>
                  <a:pt x="83560" y="184802"/>
                  <a:pt x="103579" y="220464"/>
                  <a:pt x="124036" y="227903"/>
                </a:cubicBezTo>
                <a:cubicBezTo>
                  <a:pt x="144493" y="235342"/>
                  <a:pt x="176107" y="226262"/>
                  <a:pt x="185734" y="211494"/>
                </a:cubicBezTo>
                <a:cubicBezTo>
                  <a:pt x="195361" y="196726"/>
                  <a:pt x="191095" y="162375"/>
                  <a:pt x="181796" y="139293"/>
                </a:cubicBezTo>
                <a:cubicBezTo>
                  <a:pt x="172498" y="116211"/>
                  <a:pt x="137491" y="90613"/>
                  <a:pt x="129943" y="73000"/>
                </a:cubicBezTo>
                <a:cubicBezTo>
                  <a:pt x="122395" y="55388"/>
                  <a:pt x="151057" y="45651"/>
                  <a:pt x="136507" y="33618"/>
                </a:cubicBezTo>
                <a:cubicBezTo>
                  <a:pt x="121958" y="21585"/>
                  <a:pt x="59712" y="-4342"/>
                  <a:pt x="42646" y="800"/>
                </a:cubicBezTo>
                <a:close/>
              </a:path>
            </a:pathLst>
          </a:custGeom>
          <a:noFill/>
          <a:ln w="2857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Google Shape;278;p38"/>
          <p:cNvSpPr/>
          <p:nvPr/>
        </p:nvSpPr>
        <p:spPr>
          <a:xfrm>
            <a:off x="1910442" y="989174"/>
            <a:ext cx="3216900" cy="4111013"/>
          </a:xfrm>
          <a:custGeom>
            <a:avLst/>
            <a:gdLst/>
            <a:ahLst/>
            <a:cxnLst/>
            <a:rect l="l" t="t" r="r" b="b"/>
            <a:pathLst>
              <a:path w="171568" h="219254" extrusionOk="0">
                <a:moveTo>
                  <a:pt x="4441" y="10912"/>
                </a:moveTo>
                <a:cubicBezTo>
                  <a:pt x="17568" y="-5388"/>
                  <a:pt x="68218" y="-137"/>
                  <a:pt x="90425" y="5661"/>
                </a:cubicBezTo>
                <a:cubicBezTo>
                  <a:pt x="112632" y="11459"/>
                  <a:pt x="131558" y="35088"/>
                  <a:pt x="137684" y="45699"/>
                </a:cubicBezTo>
                <a:cubicBezTo>
                  <a:pt x="143810" y="56310"/>
                  <a:pt x="131777" y="58389"/>
                  <a:pt x="127182" y="69328"/>
                </a:cubicBezTo>
                <a:cubicBezTo>
                  <a:pt x="122587" y="80268"/>
                  <a:pt x="103115" y="96349"/>
                  <a:pt x="110116" y="111336"/>
                </a:cubicBezTo>
                <a:cubicBezTo>
                  <a:pt x="117117" y="126323"/>
                  <a:pt x="161313" y="144373"/>
                  <a:pt x="169189" y="159250"/>
                </a:cubicBezTo>
                <a:cubicBezTo>
                  <a:pt x="177066" y="174128"/>
                  <a:pt x="162626" y="190646"/>
                  <a:pt x="157375" y="200601"/>
                </a:cubicBezTo>
                <a:cubicBezTo>
                  <a:pt x="152124" y="210556"/>
                  <a:pt x="149061" y="217886"/>
                  <a:pt x="137684" y="218980"/>
                </a:cubicBezTo>
                <a:cubicBezTo>
                  <a:pt x="126307" y="220074"/>
                  <a:pt x="111320" y="211979"/>
                  <a:pt x="89113" y="207165"/>
                </a:cubicBezTo>
                <a:cubicBezTo>
                  <a:pt x="66906" y="202352"/>
                  <a:pt x="17350" y="207383"/>
                  <a:pt x="4441" y="190099"/>
                </a:cubicBezTo>
                <a:cubicBezTo>
                  <a:pt x="-8468" y="172815"/>
                  <a:pt x="11661" y="133324"/>
                  <a:pt x="11661" y="103459"/>
                </a:cubicBezTo>
                <a:cubicBezTo>
                  <a:pt x="11661" y="73595"/>
                  <a:pt x="-8686" y="27212"/>
                  <a:pt x="4441" y="10912"/>
                </a:cubicBezTo>
                <a:close/>
              </a:path>
            </a:pathLst>
          </a:custGeom>
          <a:noFill/>
          <a:ln w="2857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38"/>
          <p:cNvSpPr txBox="1"/>
          <p:nvPr/>
        </p:nvSpPr>
        <p:spPr>
          <a:xfrm>
            <a:off x="1894075" y="269529"/>
            <a:ext cx="67485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教師なし学習</a:t>
            </a:r>
            <a:r>
              <a:rPr lang="en" sz="16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- </a:t>
            </a:r>
            <a:r>
              <a:rPr lang="en" sz="16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k平均法（クラスタリング</a:t>
            </a:r>
            <a:r>
              <a:rPr lang="en" sz="16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）</a:t>
            </a:r>
            <a:endParaRPr sz="16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280" name="Google Shape;28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9"/>
          <p:cNvGrpSpPr/>
          <p:nvPr/>
        </p:nvGrpSpPr>
        <p:grpSpPr>
          <a:xfrm>
            <a:off x="1867463" y="888694"/>
            <a:ext cx="5255166" cy="4359918"/>
            <a:chOff x="1579113" y="1184925"/>
            <a:chExt cx="7006888" cy="5813225"/>
          </a:xfrm>
        </p:grpSpPr>
        <p:pic>
          <p:nvPicPr>
            <p:cNvPr id="286" name="Google Shape;28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9113" y="1726376"/>
              <a:ext cx="1790025" cy="179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9"/>
            <p:cNvPicPr preferRelativeResize="0"/>
            <p:nvPr/>
          </p:nvPicPr>
          <p:blipFill rotWithShape="1">
            <a:blip r:embed="rId4">
              <a:alphaModFix/>
            </a:blip>
            <a:srcRect l="5695" t="4434"/>
            <a:stretch/>
          </p:blipFill>
          <p:spPr>
            <a:xfrm rot="-9104666">
              <a:off x="1847074" y="4272199"/>
              <a:ext cx="1578100" cy="1529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632279">
              <a:off x="3727319" y="5044676"/>
              <a:ext cx="2094215" cy="1395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482144">
              <a:off x="3536508" y="1947698"/>
              <a:ext cx="1299660" cy="1949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32875" y="3188950"/>
              <a:ext cx="1009575" cy="99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98825" y="1184925"/>
              <a:ext cx="1403700" cy="140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49025" y="4394975"/>
              <a:ext cx="1636975" cy="168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88675" y="2752700"/>
              <a:ext cx="1009550" cy="105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39"/>
          <p:cNvSpPr txBox="1"/>
          <p:nvPr/>
        </p:nvSpPr>
        <p:spPr>
          <a:xfrm>
            <a:off x="3627338" y="1653806"/>
            <a:ext cx="578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ピザ</a:t>
            </a:r>
            <a:endParaRPr sz="16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6313106" y="2160206"/>
            <a:ext cx="11235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ドーナツ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6" name="Google Shape;296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97" name="Google Shape;297;p39"/>
          <p:cNvSpPr txBox="1"/>
          <p:nvPr/>
        </p:nvSpPr>
        <p:spPr>
          <a:xfrm>
            <a:off x="1894071" y="274087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半教師あり学習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40"/>
          <p:cNvGrpSpPr/>
          <p:nvPr/>
        </p:nvGrpSpPr>
        <p:grpSpPr>
          <a:xfrm>
            <a:off x="1867463" y="888694"/>
            <a:ext cx="5255166" cy="4359918"/>
            <a:chOff x="1579113" y="1184925"/>
            <a:chExt cx="7006888" cy="5813225"/>
          </a:xfrm>
        </p:grpSpPr>
        <p:pic>
          <p:nvPicPr>
            <p:cNvPr id="303" name="Google Shape;30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9113" y="1726376"/>
              <a:ext cx="1790025" cy="179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40"/>
            <p:cNvPicPr preferRelativeResize="0"/>
            <p:nvPr/>
          </p:nvPicPr>
          <p:blipFill rotWithShape="1">
            <a:blip r:embed="rId4">
              <a:alphaModFix/>
            </a:blip>
            <a:srcRect l="5695" t="4434"/>
            <a:stretch/>
          </p:blipFill>
          <p:spPr>
            <a:xfrm rot="-9104666">
              <a:off x="1847074" y="4272199"/>
              <a:ext cx="1578100" cy="1529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632279">
              <a:off x="3727319" y="5044676"/>
              <a:ext cx="2094215" cy="1395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482144">
              <a:off x="3536508" y="1947698"/>
              <a:ext cx="1299660" cy="1949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32875" y="3188950"/>
              <a:ext cx="1009575" cy="99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98825" y="1184925"/>
              <a:ext cx="1403700" cy="140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49025" y="4394975"/>
              <a:ext cx="1636975" cy="168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88675" y="2752700"/>
              <a:ext cx="1009550" cy="105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40"/>
          <p:cNvSpPr/>
          <p:nvPr/>
        </p:nvSpPr>
        <p:spPr>
          <a:xfrm>
            <a:off x="3709786" y="1167624"/>
            <a:ext cx="299400" cy="53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0"/>
          <p:cNvSpPr/>
          <p:nvPr/>
        </p:nvSpPr>
        <p:spPr>
          <a:xfrm>
            <a:off x="4205808" y="593963"/>
            <a:ext cx="3585506" cy="4323225"/>
          </a:xfrm>
          <a:custGeom>
            <a:avLst/>
            <a:gdLst/>
            <a:ahLst/>
            <a:cxnLst/>
            <a:rect l="l" t="t" r="r" b="b"/>
            <a:pathLst>
              <a:path w="191227" h="230572" extrusionOk="0">
                <a:moveTo>
                  <a:pt x="42646" y="800"/>
                </a:moveTo>
                <a:cubicBezTo>
                  <a:pt x="25581" y="5942"/>
                  <a:pt x="41115" y="44558"/>
                  <a:pt x="34114" y="64468"/>
                </a:cubicBezTo>
                <a:cubicBezTo>
                  <a:pt x="27113" y="84378"/>
                  <a:pt x="-4174" y="103194"/>
                  <a:pt x="639" y="120259"/>
                </a:cubicBezTo>
                <a:cubicBezTo>
                  <a:pt x="5452" y="137325"/>
                  <a:pt x="42428" y="148920"/>
                  <a:pt x="62994" y="166861"/>
                </a:cubicBezTo>
                <a:cubicBezTo>
                  <a:pt x="83560" y="184802"/>
                  <a:pt x="103579" y="220464"/>
                  <a:pt x="124036" y="227903"/>
                </a:cubicBezTo>
                <a:cubicBezTo>
                  <a:pt x="144493" y="235342"/>
                  <a:pt x="176107" y="226262"/>
                  <a:pt x="185734" y="211494"/>
                </a:cubicBezTo>
                <a:cubicBezTo>
                  <a:pt x="195361" y="196726"/>
                  <a:pt x="191095" y="162375"/>
                  <a:pt x="181796" y="139293"/>
                </a:cubicBezTo>
                <a:cubicBezTo>
                  <a:pt x="172498" y="116211"/>
                  <a:pt x="137491" y="90613"/>
                  <a:pt x="129943" y="73000"/>
                </a:cubicBezTo>
                <a:cubicBezTo>
                  <a:pt x="122395" y="55388"/>
                  <a:pt x="151057" y="45651"/>
                  <a:pt x="136507" y="33618"/>
                </a:cubicBezTo>
                <a:cubicBezTo>
                  <a:pt x="121958" y="21585"/>
                  <a:pt x="59712" y="-4342"/>
                  <a:pt x="42646" y="800"/>
                </a:cubicBezTo>
                <a:close/>
              </a:path>
            </a:pathLst>
          </a:custGeom>
          <a:noFill/>
          <a:ln w="2857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Google Shape;313;p40"/>
          <p:cNvSpPr txBox="1"/>
          <p:nvPr/>
        </p:nvSpPr>
        <p:spPr>
          <a:xfrm>
            <a:off x="6313106" y="2160206"/>
            <a:ext cx="11235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ドーナツ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3627338" y="1653806"/>
            <a:ext cx="578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ピザ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6" name="Google Shape;316;p40"/>
          <p:cNvSpPr txBox="1"/>
          <p:nvPr/>
        </p:nvSpPr>
        <p:spPr>
          <a:xfrm>
            <a:off x="1894071" y="274087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半教師あり学習（一例</a:t>
            </a: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）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1910442" y="989174"/>
            <a:ext cx="3216900" cy="4111013"/>
          </a:xfrm>
          <a:custGeom>
            <a:avLst/>
            <a:gdLst/>
            <a:ahLst/>
            <a:cxnLst/>
            <a:rect l="l" t="t" r="r" b="b"/>
            <a:pathLst>
              <a:path w="171568" h="219254" extrusionOk="0">
                <a:moveTo>
                  <a:pt x="4441" y="10912"/>
                </a:moveTo>
                <a:cubicBezTo>
                  <a:pt x="17568" y="-5388"/>
                  <a:pt x="68218" y="-137"/>
                  <a:pt x="90425" y="5661"/>
                </a:cubicBezTo>
                <a:cubicBezTo>
                  <a:pt x="112632" y="11459"/>
                  <a:pt x="131558" y="35088"/>
                  <a:pt x="137684" y="45699"/>
                </a:cubicBezTo>
                <a:cubicBezTo>
                  <a:pt x="143810" y="56310"/>
                  <a:pt x="131777" y="58389"/>
                  <a:pt x="127182" y="69328"/>
                </a:cubicBezTo>
                <a:cubicBezTo>
                  <a:pt x="122587" y="80268"/>
                  <a:pt x="103115" y="96349"/>
                  <a:pt x="110116" y="111336"/>
                </a:cubicBezTo>
                <a:cubicBezTo>
                  <a:pt x="117117" y="126323"/>
                  <a:pt x="161313" y="144373"/>
                  <a:pt x="169189" y="159250"/>
                </a:cubicBezTo>
                <a:cubicBezTo>
                  <a:pt x="177066" y="174128"/>
                  <a:pt x="162626" y="190646"/>
                  <a:pt x="157375" y="200601"/>
                </a:cubicBezTo>
                <a:cubicBezTo>
                  <a:pt x="152124" y="210556"/>
                  <a:pt x="149061" y="217886"/>
                  <a:pt x="137684" y="218980"/>
                </a:cubicBezTo>
                <a:cubicBezTo>
                  <a:pt x="126307" y="220074"/>
                  <a:pt x="111320" y="211979"/>
                  <a:pt x="89113" y="207165"/>
                </a:cubicBezTo>
                <a:cubicBezTo>
                  <a:pt x="66906" y="202352"/>
                  <a:pt x="17350" y="207383"/>
                  <a:pt x="4441" y="190099"/>
                </a:cubicBezTo>
                <a:cubicBezTo>
                  <a:pt x="-8468" y="172815"/>
                  <a:pt x="11661" y="133324"/>
                  <a:pt x="11661" y="103459"/>
                </a:cubicBezTo>
                <a:cubicBezTo>
                  <a:pt x="11661" y="73595"/>
                  <a:pt x="-8686" y="27212"/>
                  <a:pt x="4441" y="10912"/>
                </a:cubicBezTo>
                <a:close/>
              </a:path>
            </a:pathLst>
          </a:custGeom>
          <a:noFill/>
          <a:ln w="2857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/>
        </p:nvSpPr>
        <p:spPr>
          <a:xfrm>
            <a:off x="1894071" y="26951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どのように分類しますか？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950" y="1673349"/>
            <a:ext cx="2842850" cy="23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/>
        </p:nvSpPr>
        <p:spPr>
          <a:xfrm>
            <a:off x="1894075" y="269529"/>
            <a:ext cx="67485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深層学習</a:t>
            </a:r>
            <a:endParaRPr sz="16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330" name="Google Shape;330;p42"/>
          <p:cNvSpPr txBox="1">
            <a:spLocks noGrp="1"/>
          </p:cNvSpPr>
          <p:nvPr>
            <p:ph type="body" idx="4294967295"/>
          </p:nvPr>
        </p:nvSpPr>
        <p:spPr>
          <a:xfrm>
            <a:off x="311700" y="1069848"/>
            <a:ext cx="85206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多層のニューラルネットワークによる機械学習手法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深層学習は幅広い領域で成功を収めている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画像認識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自動運転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音声認識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自然言語処理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機械翻訳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創薬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顧客関係管理（CRM）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レコメンドシステム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...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31" name="Google Shape;33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025" y="2024025"/>
            <a:ext cx="1298550" cy="13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312" y="907309"/>
            <a:ext cx="3459324" cy="194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272" y="2855238"/>
            <a:ext cx="3383062" cy="20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 txBox="1"/>
          <p:nvPr/>
        </p:nvSpPr>
        <p:spPr>
          <a:xfrm>
            <a:off x="1894075" y="269529"/>
            <a:ext cx="67485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画像認識のアプリケーション</a:t>
            </a:r>
            <a:endParaRPr sz="16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340" name="Google Shape;340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08328"/>
            <a:ext cx="3459325" cy="194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 rotWithShape="1">
          <a:blip r:embed="rId6">
            <a:alphaModFix/>
          </a:blip>
          <a:srcRect l="17264" r="12839"/>
          <a:stretch/>
        </p:blipFill>
        <p:spPr>
          <a:xfrm>
            <a:off x="6736950" y="907301"/>
            <a:ext cx="2417175" cy="19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 rotWithShape="1">
          <a:blip r:embed="rId7">
            <a:alphaModFix/>
          </a:blip>
          <a:srcRect r="2515"/>
          <a:stretch/>
        </p:blipFill>
        <p:spPr>
          <a:xfrm>
            <a:off x="0" y="2855225"/>
            <a:ext cx="2950650" cy="20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7939" y="2851139"/>
            <a:ext cx="3136060" cy="21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/>
          <p:nvPr/>
        </p:nvSpPr>
        <p:spPr>
          <a:xfrm>
            <a:off x="737350" y="683675"/>
            <a:ext cx="1819800" cy="3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rPr>
              <a:t>一般物体認識</a:t>
            </a:r>
            <a:endParaRPr sz="1800" b="1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4279075" y="683675"/>
            <a:ext cx="1819800" cy="3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rPr>
              <a:t>顔認識</a:t>
            </a:r>
            <a:endParaRPr sz="1800" b="1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47" name="Google Shape;347;p43"/>
          <p:cNvSpPr/>
          <p:nvPr/>
        </p:nvSpPr>
        <p:spPr>
          <a:xfrm>
            <a:off x="6822763" y="683675"/>
            <a:ext cx="1819800" cy="3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rPr>
              <a:t>年齢推定</a:t>
            </a:r>
            <a:endParaRPr sz="1800" b="1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48" name="Google Shape;348;p43"/>
          <p:cNvSpPr/>
          <p:nvPr/>
        </p:nvSpPr>
        <p:spPr>
          <a:xfrm>
            <a:off x="489863" y="4756887"/>
            <a:ext cx="1819800" cy="3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rPr>
              <a:t>老朽箇所検知</a:t>
            </a:r>
            <a:endParaRPr sz="1800" b="1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3242725" y="4756875"/>
            <a:ext cx="2357100" cy="3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rPr>
              <a:t>セグメンテーション</a:t>
            </a:r>
            <a:endParaRPr sz="1800" b="1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6818623" y="4756875"/>
            <a:ext cx="1514700" cy="3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rPr>
              <a:t>文字認識</a:t>
            </a:r>
            <a:endParaRPr sz="1800" b="1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/>
        </p:nvSpPr>
        <p:spPr>
          <a:xfrm>
            <a:off x="1894071" y="26951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現在：深層学習ブームの背景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356" name="Google Shape;356;p44"/>
          <p:cNvSpPr txBox="1">
            <a:spLocks noGrp="1"/>
          </p:cNvSpPr>
          <p:nvPr>
            <p:ph type="body" idx="4294967295"/>
          </p:nvPr>
        </p:nvSpPr>
        <p:spPr>
          <a:xfrm>
            <a:off x="288050" y="997325"/>
            <a:ext cx="8520600" cy="3825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1">
                <a:solidFill>
                  <a:srgbClr val="990000"/>
                </a:solidFill>
                <a:latin typeface="Meiryo" charset="-128"/>
                <a:ea typeface="Meiryo" charset="-128"/>
                <a:cs typeface="Meiryo" charset="-128"/>
                <a:sym typeface="Work Sans"/>
              </a:rPr>
              <a:t>ビッグデータ</a:t>
            </a:r>
            <a:endParaRPr sz="1800" b="1">
              <a:solidFill>
                <a:srgbClr val="990000"/>
              </a:solidFill>
              <a:latin typeface="Meiryo" charset="-128"/>
              <a:ea typeface="Meiryo" charset="-128"/>
              <a:cs typeface="Meiryo" charset="-128"/>
              <a:sym typeface="Work Sans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Work Sans"/>
              </a:rPr>
              <a:t>インターネットの成長により膨大なデータが生み出されています</a:t>
            </a:r>
            <a:endParaRPr sz="18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Work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1">
                <a:solidFill>
                  <a:srgbClr val="990000"/>
                </a:solidFill>
                <a:latin typeface="Meiryo" charset="-128"/>
                <a:ea typeface="Meiryo" charset="-128"/>
                <a:cs typeface="Meiryo" charset="-128"/>
                <a:sym typeface="Work Sans"/>
              </a:rPr>
              <a:t>ムーアの法則、 GPU</a:t>
            </a:r>
            <a:endParaRPr sz="1800" b="1">
              <a:solidFill>
                <a:srgbClr val="990000"/>
              </a:solidFill>
              <a:latin typeface="Meiryo" charset="-128"/>
              <a:ea typeface="Meiryo" charset="-128"/>
              <a:cs typeface="Meiryo" charset="-128"/>
              <a:sym typeface="Work Sans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Work Sans"/>
              </a:rPr>
              <a:t>CPU/GPUの計算能力の成長によりビッグデータを処理できるように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Work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1">
                <a:solidFill>
                  <a:srgbClr val="990000"/>
                </a:solidFill>
                <a:latin typeface="Meiryo" charset="-128"/>
                <a:ea typeface="Meiryo" charset="-128"/>
                <a:cs typeface="Meiryo" charset="-128"/>
                <a:sym typeface="Work Sans"/>
              </a:rPr>
              <a:t>応用範囲の拡大</a:t>
            </a:r>
            <a:endParaRPr sz="1800">
              <a:solidFill>
                <a:srgbClr val="1A2949"/>
              </a:solidFill>
              <a:latin typeface="Meiryo" charset="-128"/>
              <a:ea typeface="Meiryo" charset="-128"/>
              <a:cs typeface="Meiryo" charset="-128"/>
              <a:sym typeface="Work Sans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Work Sans"/>
              </a:rPr>
              <a:t>IoT、スマートフォン、クラウドコンピューティング</a:t>
            </a:r>
            <a:endParaRPr sz="18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Work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b="1">
                <a:solidFill>
                  <a:srgbClr val="990000"/>
                </a:solidFill>
                <a:latin typeface="Meiryo" charset="-128"/>
                <a:ea typeface="Meiryo" charset="-128"/>
                <a:cs typeface="Meiryo" charset="-128"/>
                <a:sym typeface="Work Sans"/>
              </a:rPr>
              <a:t>開発ソフトウェアの整備</a:t>
            </a:r>
            <a:endParaRPr sz="1800" b="1">
              <a:solidFill>
                <a:srgbClr val="990000"/>
              </a:solidFill>
              <a:latin typeface="Meiryo" charset="-128"/>
              <a:ea typeface="Meiryo" charset="-128"/>
              <a:cs typeface="Meiryo" charset="-128"/>
              <a:sym typeface="Work San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Work Sans"/>
              </a:rPr>
              <a:t>DeepLearning4J（DL4J）、Tensorflow、Keras、Chainer、PyTorch など</a:t>
            </a:r>
            <a:endParaRPr>
              <a:solidFill>
                <a:srgbClr val="1A2949"/>
              </a:solidFill>
              <a:latin typeface="Meiryo" charset="-128"/>
              <a:ea typeface="Meiryo" charset="-128"/>
              <a:cs typeface="Meiryo" charset="-128"/>
              <a:sym typeface="Work Sans"/>
            </a:endParaRPr>
          </a:p>
        </p:txBody>
      </p:sp>
      <p:sp>
        <p:nvSpPr>
          <p:cNvPr id="357" name="Google Shape;357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/>
        </p:nvSpPr>
        <p:spPr>
          <a:xfrm>
            <a:off x="1894071" y="26951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ハードウェア要件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363" name="Google Shape;363;p45"/>
          <p:cNvSpPr txBox="1">
            <a:spLocks noGrp="1"/>
          </p:cNvSpPr>
          <p:nvPr>
            <p:ph type="body" idx="4294967295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深層学習は計算コストが高い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妥当な時間内にモデルをトレーニングするために必要なハードウェアは、ユースケースによって異なる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最小要件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100"/>
              <a:buChar char="•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NVIDIA GTX 1060　以上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•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16GB RAM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•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SSD（not HDD）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64" name="Google Shape;36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/>
        </p:nvSpPr>
        <p:spPr>
          <a:xfrm>
            <a:off x="1894071" y="262547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ハードウェア要件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大規模モデルの場合は、はるかに高いスペックが必要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342900" lvl="0" indent="-2794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NVIDIA Titan XP　以上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3429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32GB RAM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3429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SSD（not HDD）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/>
        </p:nvSpPr>
        <p:spPr>
          <a:xfrm>
            <a:off x="1894071" y="26951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参考文献：ディープラーニング、実践者の技術</a:t>
            </a: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 (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英語</a:t>
            </a: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)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377" name="Google Shape;377;p47"/>
          <p:cNvSpPr txBox="1">
            <a:spLocks noGrp="1"/>
          </p:cNvSpPr>
          <p:nvPr>
            <p:ph type="body" idx="4294967295"/>
          </p:nvPr>
        </p:nvSpPr>
        <p:spPr>
          <a:xfrm>
            <a:off x="3398275" y="1011200"/>
            <a:ext cx="5420400" cy="3821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Josh Patterson  (著), Adam Gibson  (著)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発売日: 2017 / 8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ディープラーニング、DL4Jの基本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78" name="Google Shape;3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50" y="1011200"/>
            <a:ext cx="29123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/>
        </p:nvSpPr>
        <p:spPr>
          <a:xfrm>
            <a:off x="1894075" y="269529"/>
            <a:ext cx="67485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アジェンダ</a:t>
            </a: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 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294967295"/>
          </p:nvPr>
        </p:nvSpPr>
        <p:spPr>
          <a:xfrm>
            <a:off x="507550" y="785150"/>
            <a:ext cx="8457600" cy="40764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999999"/>
                </a:solidFill>
                <a:latin typeface="Meiryo" charset="-128"/>
                <a:ea typeface="Meiryo" charset="-128"/>
                <a:cs typeface="Meiryo" charset="-128"/>
              </a:rPr>
              <a:t>19:00 〜 19:05 opening</a:t>
            </a:r>
            <a:endParaRPr dirty="0">
              <a:solidFill>
                <a:srgbClr val="999999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19:05 〜 19:30 </a:t>
            </a:r>
            <a:r>
              <a:rPr lang="en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機械学習と深層学習の導入</a:t>
            </a:r>
            <a:endParaRPr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19:30 〜 19:45 </a:t>
            </a:r>
            <a:r>
              <a:rPr lang="en" b="1" dirty="0">
                <a:solidFill>
                  <a:srgbClr val="6AA84F"/>
                </a:solidFill>
                <a:latin typeface="Meiryo" charset="-128"/>
                <a:ea typeface="Meiryo" charset="-128"/>
                <a:cs typeface="Meiryo" charset="-128"/>
              </a:rPr>
              <a:t>walkthrough</a:t>
            </a: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ニューラルネットワークの内部構造</a:t>
            </a:r>
            <a:endParaRPr b="1" dirty="0">
              <a:solidFill>
                <a:srgbClr val="FF99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19:45 〜 20:00 </a:t>
            </a:r>
            <a:r>
              <a:rPr lang="en" b="1" dirty="0">
                <a:solidFill>
                  <a:srgbClr val="FF9900"/>
                </a:solidFill>
                <a:latin typeface="Meiryo" charset="-128"/>
                <a:ea typeface="Meiryo" charset="-128"/>
                <a:cs typeface="Meiryo" charset="-128"/>
              </a:rPr>
              <a:t>breakout </a:t>
            </a: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ニューラルネットワーク数理モデル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20:00 〜 20:30 </a:t>
            </a:r>
            <a:r>
              <a:rPr lang="en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訓練手法の解説とCNN</a:t>
            </a:r>
            <a:r>
              <a:rPr lang="en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/</a:t>
            </a:r>
            <a:r>
              <a:rPr lang="en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RNNの概要</a:t>
            </a:r>
            <a:endParaRPr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20:30 〜 20:45 </a:t>
            </a:r>
            <a:r>
              <a:rPr lang="en" b="1" dirty="0">
                <a:solidFill>
                  <a:srgbClr val="6AA84F"/>
                </a:solidFill>
                <a:latin typeface="Meiryo" charset="-128"/>
                <a:ea typeface="Meiryo" charset="-128"/>
                <a:cs typeface="Meiryo" charset="-128"/>
              </a:rPr>
              <a:t>walkthrough</a:t>
            </a:r>
            <a:r>
              <a:rPr lang="en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ニューラルネットワークの訓練</a:t>
            </a:r>
            <a:endParaRPr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20:45 〜 20:55 </a:t>
            </a:r>
            <a:r>
              <a:rPr lang="en" b="1" dirty="0">
                <a:solidFill>
                  <a:srgbClr val="FF9900"/>
                </a:solidFill>
                <a:latin typeface="Meiryo" charset="-128"/>
                <a:ea typeface="Meiryo" charset="-128"/>
                <a:cs typeface="Meiryo" charset="-128"/>
              </a:rPr>
              <a:t>breakout </a:t>
            </a: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誤差逆伝播法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20:55 〜 21:00 closing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/>
          <p:nvPr/>
        </p:nvSpPr>
        <p:spPr>
          <a:xfrm rot="-5400000">
            <a:off x="2239900" y="2047350"/>
            <a:ext cx="277800" cy="2640600"/>
          </a:xfrm>
          <a:prstGeom prst="downArrow">
            <a:avLst>
              <a:gd name="adj1" fmla="val 50000"/>
              <a:gd name="adj2" fmla="val 4952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8"/>
          <p:cNvSpPr/>
          <p:nvPr/>
        </p:nvSpPr>
        <p:spPr>
          <a:xfrm>
            <a:off x="6671250" y="1627164"/>
            <a:ext cx="277800" cy="2328600"/>
          </a:xfrm>
          <a:prstGeom prst="downArrow">
            <a:avLst>
              <a:gd name="adj1" fmla="val 50000"/>
              <a:gd name="adj2" fmla="val 4952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8"/>
          <p:cNvSpPr txBox="1"/>
          <p:nvPr/>
        </p:nvSpPr>
        <p:spPr>
          <a:xfrm>
            <a:off x="1894071" y="26951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深層学習モデルによる推論の流れ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cxnSp>
        <p:nvCxnSpPr>
          <p:cNvPr id="387" name="Google Shape;387;p48"/>
          <p:cNvCxnSpPr/>
          <p:nvPr/>
        </p:nvCxnSpPr>
        <p:spPr>
          <a:xfrm>
            <a:off x="4572000" y="941525"/>
            <a:ext cx="0" cy="40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48"/>
          <p:cNvSpPr txBox="1"/>
          <p:nvPr/>
        </p:nvSpPr>
        <p:spPr>
          <a:xfrm>
            <a:off x="355275" y="2073337"/>
            <a:ext cx="760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入力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63" y="2948550"/>
            <a:ext cx="8477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 txBox="1"/>
          <p:nvPr/>
        </p:nvSpPr>
        <p:spPr>
          <a:xfrm>
            <a:off x="3622813" y="2073337"/>
            <a:ext cx="760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出力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1284313" y="1787300"/>
            <a:ext cx="2338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“ニューラルネットワーク”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3659088" y="3149862"/>
            <a:ext cx="1093276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eiryo" charset="-128"/>
                <a:ea typeface="Meiryo" charset="-128"/>
                <a:cs typeface="Meiryo" charset="-128"/>
              </a:rPr>
              <a:t>“7”</a:t>
            </a:r>
            <a:endParaRPr sz="300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93" name="Google Shape;3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8389" y="2854173"/>
            <a:ext cx="1110375" cy="10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95" name="Google Shape;395;p48"/>
          <p:cNvSpPr/>
          <p:nvPr/>
        </p:nvSpPr>
        <p:spPr>
          <a:xfrm>
            <a:off x="4927650" y="1208525"/>
            <a:ext cx="3765000" cy="4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入力画像の読み込み (Load)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6" name="Google Shape;396;p48"/>
          <p:cNvSpPr/>
          <p:nvPr/>
        </p:nvSpPr>
        <p:spPr>
          <a:xfrm>
            <a:off x="4927650" y="1894525"/>
            <a:ext cx="3765000" cy="4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画像の変形 (Transform)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4927650" y="2580525"/>
            <a:ext cx="3765000" cy="48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深層学習モデルの準備 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8" name="Google Shape;398;p48"/>
          <p:cNvSpPr/>
          <p:nvPr/>
        </p:nvSpPr>
        <p:spPr>
          <a:xfrm>
            <a:off x="4927650" y="3266525"/>
            <a:ext cx="3765000" cy="4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モデルによる推論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" name="Google Shape;399;p48"/>
          <p:cNvSpPr/>
          <p:nvPr/>
        </p:nvSpPr>
        <p:spPr>
          <a:xfrm>
            <a:off x="4927650" y="3952525"/>
            <a:ext cx="3765000" cy="4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予測結果の取得 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/>
        </p:nvSpPr>
        <p:spPr>
          <a:xfrm>
            <a:off x="1894071" y="26951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Keras</a:t>
            </a: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と</a:t>
            </a: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 DL4J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の比較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cxnSp>
        <p:nvCxnSpPr>
          <p:cNvPr id="405" name="Google Shape;405;p49"/>
          <p:cNvCxnSpPr/>
          <p:nvPr/>
        </p:nvCxnSpPr>
        <p:spPr>
          <a:xfrm>
            <a:off x="4572000" y="941525"/>
            <a:ext cx="0" cy="40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49"/>
          <p:cNvSpPr txBox="1"/>
          <p:nvPr/>
        </p:nvSpPr>
        <p:spPr>
          <a:xfrm>
            <a:off x="4726125" y="3444925"/>
            <a:ext cx="3729900" cy="135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Image </a:t>
            </a:r>
            <a:r>
              <a:rPr lang="en" sz="900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inputImage 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= </a:t>
            </a:r>
            <a:r>
              <a:rPr lang="en" sz="900">
                <a:solidFill>
                  <a:srgbClr val="FFC66D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LoadImage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()</a:t>
            </a:r>
            <a:r>
              <a:rPr lang="en" sz="90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 </a:t>
            </a:r>
            <a:endParaRPr sz="900">
              <a:solidFill>
                <a:srgbClr val="808080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INDArray </a:t>
            </a:r>
            <a:r>
              <a:rPr lang="en" sz="900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input 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= </a:t>
            </a:r>
            <a:r>
              <a:rPr lang="en" sz="900">
                <a:solidFill>
                  <a:srgbClr val="FFC66D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TransformImage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inputImage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r>
              <a:rPr lang="en" sz="90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8080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MultiLayerNetwork </a:t>
            </a:r>
            <a:r>
              <a:rPr lang="en" sz="900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neuralnet 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= </a:t>
            </a:r>
            <a:r>
              <a:rPr lang="en" sz="900">
                <a:solidFill>
                  <a:srgbClr val="FFC66D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LoadTrainedNN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()</a:t>
            </a:r>
            <a:r>
              <a:rPr lang="en" sz="90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808080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INDArray</a:t>
            </a:r>
            <a:r>
              <a:rPr lang="en" sz="900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out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= </a:t>
            </a:r>
            <a:r>
              <a:rPr lang="en" sz="900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neuralnet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.output(</a:t>
            </a:r>
            <a:r>
              <a:rPr lang="en" sz="900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input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r>
              <a:rPr lang="en" sz="90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endParaRPr sz="900">
              <a:solidFill>
                <a:srgbClr val="CC7832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int 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prediction = Nd4j.argMax(</a:t>
            </a:r>
            <a:r>
              <a:rPr lang="en" sz="900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out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r>
              <a:rPr lang="en" sz="90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endParaRPr sz="900">
              <a:solidFill>
                <a:srgbClr val="A9B7C6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808080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consolata" charset="0"/>
              <a:ea typeface="Inconsolata" charset="0"/>
              <a:cs typeface="Inconsolata" charset="0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4720375" y="3009325"/>
            <a:ext cx="3501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(Java) DeepLearning4J コード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4720375" y="899170"/>
            <a:ext cx="3501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(Python) Keras コード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09" name="Google Shape;409;p49"/>
          <p:cNvSpPr txBox="1"/>
          <p:nvPr/>
        </p:nvSpPr>
        <p:spPr>
          <a:xfrm>
            <a:off x="4720375" y="1259245"/>
            <a:ext cx="3729900" cy="135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img</a:t>
            </a: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 = </a:t>
            </a:r>
            <a:r>
              <a:rPr lang="en" sz="900" dirty="0" err="1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load_image</a:t>
            </a: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()</a:t>
            </a:r>
            <a:b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x = </a:t>
            </a:r>
            <a:r>
              <a:rPr lang="en" sz="900" dirty="0" err="1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process_image</a:t>
            </a: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img</a:t>
            </a: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b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/>
            </a:r>
            <a:b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model = </a:t>
            </a:r>
            <a:r>
              <a:rPr lang="en" sz="900" dirty="0" err="1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load_model</a:t>
            </a: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('/</a:t>
            </a:r>
            <a:r>
              <a:rPr lang="en" sz="900" dirty="0" err="1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tmp</a:t>
            </a: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/keras_mnist_model.h5')</a:t>
            </a:r>
            <a:b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/>
            </a:r>
            <a:b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output = </a:t>
            </a:r>
            <a:r>
              <a:rPr lang="en" sz="900" dirty="0" err="1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model.predict</a:t>
            </a: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(x)</a:t>
            </a:r>
            <a:b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prediction = </a:t>
            </a:r>
            <a:r>
              <a:rPr lang="en" sz="900" dirty="0" err="1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np.argmax</a:t>
            </a:r>
            <a:r>
              <a:rPr lang="en" sz="900" dirty="0">
                <a:solidFill>
                  <a:srgbClr val="FCFCFC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(output, axis=1)</a:t>
            </a:r>
            <a:endParaRPr sz="900" dirty="0">
              <a:solidFill>
                <a:srgbClr val="FCFCFC"/>
              </a:solidFill>
              <a:latin typeface="Inconsolata" charset="0"/>
              <a:ea typeface="Inconsolata" charset="0"/>
              <a:cs typeface="Inconsolata" charset="0"/>
              <a:sym typeface="Roboto Mono"/>
            </a:endParaRPr>
          </a:p>
        </p:txBody>
      </p:sp>
      <p:sp>
        <p:nvSpPr>
          <p:cNvPr id="410" name="Google Shape;410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11" name="Google Shape;411;p49"/>
          <p:cNvSpPr/>
          <p:nvPr/>
        </p:nvSpPr>
        <p:spPr>
          <a:xfrm rot="-5400000">
            <a:off x="2239900" y="2047350"/>
            <a:ext cx="277800" cy="2640600"/>
          </a:xfrm>
          <a:prstGeom prst="downArrow">
            <a:avLst>
              <a:gd name="adj1" fmla="val 50000"/>
              <a:gd name="adj2" fmla="val 4952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9"/>
          <p:cNvSpPr txBox="1"/>
          <p:nvPr/>
        </p:nvSpPr>
        <p:spPr>
          <a:xfrm>
            <a:off x="355275" y="2073337"/>
            <a:ext cx="760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入力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13" name="Google Shape;4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63" y="2948550"/>
            <a:ext cx="8477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9"/>
          <p:cNvSpPr txBox="1"/>
          <p:nvPr/>
        </p:nvSpPr>
        <p:spPr>
          <a:xfrm>
            <a:off x="3622813" y="2073337"/>
            <a:ext cx="760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出力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1284313" y="1787300"/>
            <a:ext cx="2338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“ニューラルネットワーク”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16" name="Google Shape;416;p49"/>
          <p:cNvSpPr txBox="1"/>
          <p:nvPr/>
        </p:nvSpPr>
        <p:spPr>
          <a:xfrm>
            <a:off x="3659087" y="3149862"/>
            <a:ext cx="1061287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eiryo" charset="-128"/>
                <a:ea typeface="Meiryo" charset="-128"/>
                <a:cs typeface="Meiryo" charset="-128"/>
              </a:rPr>
              <a:t>“7”</a:t>
            </a:r>
            <a:endParaRPr sz="30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8389" y="2854173"/>
            <a:ext cx="1110375" cy="10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/>
        </p:nvSpPr>
        <p:spPr>
          <a:xfrm>
            <a:off x="1894071" y="262547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DL4Jの開発にはKerasコントリビューターが参加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pic>
        <p:nvPicPr>
          <p:cNvPr id="423" name="Google Shape;4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823" y="1632800"/>
            <a:ext cx="4593875" cy="328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/>
          <p:nvPr/>
        </p:nvSpPr>
        <p:spPr>
          <a:xfrm>
            <a:off x="4379141" y="1676751"/>
            <a:ext cx="2173500" cy="1017600"/>
          </a:xfrm>
          <a:prstGeom prst="rect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0"/>
          <p:cNvSpPr/>
          <p:nvPr/>
        </p:nvSpPr>
        <p:spPr>
          <a:xfrm>
            <a:off x="4328395" y="3854256"/>
            <a:ext cx="2224200" cy="1017600"/>
          </a:xfrm>
          <a:prstGeom prst="rect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0"/>
          <p:cNvSpPr txBox="1"/>
          <p:nvPr/>
        </p:nvSpPr>
        <p:spPr>
          <a:xfrm>
            <a:off x="1290424" y="947175"/>
            <a:ext cx="65205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2人のKerasトップコントリビューターがSkymindに所属</a:t>
            </a:r>
            <a:endParaRPr sz="1800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27" name="Google Shape;427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Walkthrough</a:t>
            </a:r>
            <a:endParaRPr sz="28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ニューラルネットの内部構造</a:t>
            </a:r>
            <a:endParaRPr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33" name="Google Shape;43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Breakout session 1</a:t>
            </a:r>
            <a:endParaRPr sz="28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ニューラルネットワーク数理モデル</a:t>
            </a:r>
            <a:endParaRPr sz="28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39" name="Google Shape;43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Google Shape;444;p53"/>
          <p:cNvCxnSpPr/>
          <p:nvPr/>
        </p:nvCxnSpPr>
        <p:spPr>
          <a:xfrm rot="10800000" flipH="1">
            <a:off x="3551900" y="4237838"/>
            <a:ext cx="1364700" cy="418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53"/>
          <p:cNvCxnSpPr/>
          <p:nvPr/>
        </p:nvCxnSpPr>
        <p:spPr>
          <a:xfrm rot="10800000" flipH="1">
            <a:off x="3547500" y="3963963"/>
            <a:ext cx="1369200" cy="69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53"/>
          <p:cNvCxnSpPr/>
          <p:nvPr/>
        </p:nvCxnSpPr>
        <p:spPr>
          <a:xfrm rot="10800000" flipH="1">
            <a:off x="3547500" y="3660663"/>
            <a:ext cx="1369200" cy="99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53"/>
          <p:cNvCxnSpPr/>
          <p:nvPr/>
        </p:nvCxnSpPr>
        <p:spPr>
          <a:xfrm rot="10800000" flipH="1">
            <a:off x="3547500" y="3372163"/>
            <a:ext cx="1376400" cy="1280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53"/>
          <p:cNvCxnSpPr/>
          <p:nvPr/>
        </p:nvCxnSpPr>
        <p:spPr>
          <a:xfrm rot="10800000" flipH="1">
            <a:off x="3577100" y="3083263"/>
            <a:ext cx="1346700" cy="156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53"/>
          <p:cNvCxnSpPr/>
          <p:nvPr/>
        </p:nvCxnSpPr>
        <p:spPr>
          <a:xfrm rot="10800000" flipH="1">
            <a:off x="3554900" y="2794663"/>
            <a:ext cx="1369200" cy="1857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53"/>
          <p:cNvCxnSpPr/>
          <p:nvPr/>
        </p:nvCxnSpPr>
        <p:spPr>
          <a:xfrm rot="10800000" flipH="1">
            <a:off x="3562300" y="2483963"/>
            <a:ext cx="1368900" cy="2183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3"/>
          <p:cNvCxnSpPr/>
          <p:nvPr/>
        </p:nvCxnSpPr>
        <p:spPr>
          <a:xfrm rot="10800000" flipH="1">
            <a:off x="3562300" y="2195163"/>
            <a:ext cx="1354200" cy="244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53"/>
          <p:cNvCxnSpPr/>
          <p:nvPr/>
        </p:nvCxnSpPr>
        <p:spPr>
          <a:xfrm rot="10800000" flipH="1">
            <a:off x="3554900" y="1899063"/>
            <a:ext cx="1361700" cy="278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53"/>
          <p:cNvCxnSpPr/>
          <p:nvPr/>
        </p:nvCxnSpPr>
        <p:spPr>
          <a:xfrm rot="10800000" flipH="1">
            <a:off x="3547500" y="1610562"/>
            <a:ext cx="1369200" cy="306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3"/>
          <p:cNvCxnSpPr/>
          <p:nvPr/>
        </p:nvCxnSpPr>
        <p:spPr>
          <a:xfrm rot="10800000" flipH="1">
            <a:off x="3547500" y="1307163"/>
            <a:ext cx="1369200" cy="3352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3"/>
          <p:cNvCxnSpPr/>
          <p:nvPr/>
        </p:nvCxnSpPr>
        <p:spPr>
          <a:xfrm rot="10800000" flipH="1">
            <a:off x="3562300" y="1018363"/>
            <a:ext cx="1361700" cy="365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3"/>
          <p:cNvCxnSpPr/>
          <p:nvPr/>
        </p:nvCxnSpPr>
        <p:spPr>
          <a:xfrm>
            <a:off x="3526295" y="3567088"/>
            <a:ext cx="1415400" cy="719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3"/>
          <p:cNvCxnSpPr/>
          <p:nvPr/>
        </p:nvCxnSpPr>
        <p:spPr>
          <a:xfrm>
            <a:off x="3506100" y="3569887"/>
            <a:ext cx="1420800" cy="42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53"/>
          <p:cNvCxnSpPr/>
          <p:nvPr/>
        </p:nvCxnSpPr>
        <p:spPr>
          <a:xfrm>
            <a:off x="3506100" y="3569887"/>
            <a:ext cx="1398600" cy="12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3"/>
          <p:cNvCxnSpPr/>
          <p:nvPr/>
        </p:nvCxnSpPr>
        <p:spPr>
          <a:xfrm rot="10800000" flipH="1">
            <a:off x="3506100" y="3398041"/>
            <a:ext cx="1428300" cy="16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3"/>
          <p:cNvCxnSpPr/>
          <p:nvPr/>
        </p:nvCxnSpPr>
        <p:spPr>
          <a:xfrm rot="10800000" flipH="1">
            <a:off x="3641959" y="3087241"/>
            <a:ext cx="1285200" cy="47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3"/>
          <p:cNvCxnSpPr/>
          <p:nvPr/>
        </p:nvCxnSpPr>
        <p:spPr>
          <a:xfrm rot="10800000" flipH="1">
            <a:off x="3540065" y="2798641"/>
            <a:ext cx="1379700" cy="76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3"/>
          <p:cNvCxnSpPr/>
          <p:nvPr/>
        </p:nvCxnSpPr>
        <p:spPr>
          <a:xfrm rot="10800000" flipH="1">
            <a:off x="3574030" y="2517432"/>
            <a:ext cx="1353000" cy="105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 rot="10800000" flipH="1">
            <a:off x="3574030" y="2214049"/>
            <a:ext cx="1353000" cy="1335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 rot="10800000" flipH="1">
            <a:off x="3540065" y="1903224"/>
            <a:ext cx="1379700" cy="168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 rot="10800000" flipH="1">
            <a:off x="3506100" y="1629378"/>
            <a:ext cx="1428300" cy="195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rot="10800000" flipH="1">
            <a:off x="3506100" y="1318387"/>
            <a:ext cx="1413600" cy="2251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rot="10800000" flipH="1">
            <a:off x="3574030" y="1029678"/>
            <a:ext cx="1360500" cy="255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53"/>
          <p:cNvCxnSpPr/>
          <p:nvPr/>
        </p:nvCxnSpPr>
        <p:spPr>
          <a:xfrm>
            <a:off x="3548392" y="3280578"/>
            <a:ext cx="1371300" cy="998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3"/>
          <p:cNvCxnSpPr/>
          <p:nvPr/>
        </p:nvCxnSpPr>
        <p:spPr>
          <a:xfrm>
            <a:off x="3528300" y="3283123"/>
            <a:ext cx="1391400" cy="699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3"/>
          <p:cNvCxnSpPr/>
          <p:nvPr/>
        </p:nvCxnSpPr>
        <p:spPr>
          <a:xfrm>
            <a:off x="3528300" y="3283123"/>
            <a:ext cx="1391400" cy="39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3"/>
          <p:cNvCxnSpPr/>
          <p:nvPr/>
        </p:nvCxnSpPr>
        <p:spPr>
          <a:xfrm>
            <a:off x="3528300" y="3276898"/>
            <a:ext cx="1391400" cy="12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3"/>
          <p:cNvCxnSpPr/>
          <p:nvPr/>
        </p:nvCxnSpPr>
        <p:spPr>
          <a:xfrm rot="10800000" flipH="1">
            <a:off x="3663461" y="3094498"/>
            <a:ext cx="1256100" cy="18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3"/>
          <p:cNvCxnSpPr/>
          <p:nvPr/>
        </p:nvCxnSpPr>
        <p:spPr>
          <a:xfrm rot="10800000" flipH="1">
            <a:off x="3562090" y="2813398"/>
            <a:ext cx="1365000" cy="463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53"/>
          <p:cNvCxnSpPr/>
          <p:nvPr/>
        </p:nvCxnSpPr>
        <p:spPr>
          <a:xfrm rot="10800000" flipH="1">
            <a:off x="3595881" y="2517448"/>
            <a:ext cx="1338600" cy="771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3595881" y="2221348"/>
            <a:ext cx="1338600" cy="1043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53"/>
          <p:cNvCxnSpPr/>
          <p:nvPr/>
        </p:nvCxnSpPr>
        <p:spPr>
          <a:xfrm rot="10800000" flipH="1">
            <a:off x="3562090" y="1917898"/>
            <a:ext cx="1372200" cy="138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53"/>
          <p:cNvCxnSpPr/>
          <p:nvPr/>
        </p:nvCxnSpPr>
        <p:spPr>
          <a:xfrm rot="10800000" flipH="1">
            <a:off x="3528300" y="1621873"/>
            <a:ext cx="1391400" cy="167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53"/>
          <p:cNvCxnSpPr/>
          <p:nvPr/>
        </p:nvCxnSpPr>
        <p:spPr>
          <a:xfrm rot="10800000" flipH="1">
            <a:off x="3528300" y="1318423"/>
            <a:ext cx="1391400" cy="196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53"/>
          <p:cNvCxnSpPr/>
          <p:nvPr/>
        </p:nvCxnSpPr>
        <p:spPr>
          <a:xfrm rot="10800000" flipH="1">
            <a:off x="3595881" y="1029673"/>
            <a:ext cx="1323600" cy="226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53"/>
          <p:cNvCxnSpPr/>
          <p:nvPr/>
        </p:nvCxnSpPr>
        <p:spPr>
          <a:xfrm>
            <a:off x="3526417" y="3001289"/>
            <a:ext cx="1400700" cy="129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53"/>
          <p:cNvCxnSpPr/>
          <p:nvPr/>
        </p:nvCxnSpPr>
        <p:spPr>
          <a:xfrm>
            <a:off x="3506100" y="3003601"/>
            <a:ext cx="1420800" cy="986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53"/>
          <p:cNvCxnSpPr/>
          <p:nvPr/>
        </p:nvCxnSpPr>
        <p:spPr>
          <a:xfrm>
            <a:off x="3506100" y="3003601"/>
            <a:ext cx="1428300" cy="69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53"/>
          <p:cNvCxnSpPr/>
          <p:nvPr/>
        </p:nvCxnSpPr>
        <p:spPr>
          <a:xfrm>
            <a:off x="3506100" y="2997944"/>
            <a:ext cx="1420800" cy="40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53"/>
          <p:cNvCxnSpPr/>
          <p:nvPr/>
        </p:nvCxnSpPr>
        <p:spPr>
          <a:xfrm>
            <a:off x="3642780" y="2997944"/>
            <a:ext cx="1284300" cy="9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53"/>
          <p:cNvCxnSpPr/>
          <p:nvPr/>
        </p:nvCxnSpPr>
        <p:spPr>
          <a:xfrm rot="10800000" flipH="1">
            <a:off x="3540270" y="2798444"/>
            <a:ext cx="1401600" cy="199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53"/>
          <p:cNvCxnSpPr/>
          <p:nvPr/>
        </p:nvCxnSpPr>
        <p:spPr>
          <a:xfrm rot="10800000" flipH="1">
            <a:off x="3574440" y="2517258"/>
            <a:ext cx="1352700" cy="49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53"/>
          <p:cNvCxnSpPr/>
          <p:nvPr/>
        </p:nvCxnSpPr>
        <p:spPr>
          <a:xfrm rot="10800000" flipH="1">
            <a:off x="3574440" y="2221331"/>
            <a:ext cx="1359900" cy="765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53"/>
          <p:cNvCxnSpPr/>
          <p:nvPr/>
        </p:nvCxnSpPr>
        <p:spPr>
          <a:xfrm rot="10800000" flipH="1">
            <a:off x="3540270" y="1932772"/>
            <a:ext cx="1394100" cy="108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53"/>
          <p:cNvCxnSpPr/>
          <p:nvPr/>
        </p:nvCxnSpPr>
        <p:spPr>
          <a:xfrm rot="10800000" flipH="1">
            <a:off x="3506100" y="1621715"/>
            <a:ext cx="1413600" cy="139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53"/>
          <p:cNvCxnSpPr/>
          <p:nvPr/>
        </p:nvCxnSpPr>
        <p:spPr>
          <a:xfrm rot="10800000" flipH="1">
            <a:off x="3506100" y="1325701"/>
            <a:ext cx="1413600" cy="1677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53"/>
          <p:cNvCxnSpPr/>
          <p:nvPr/>
        </p:nvCxnSpPr>
        <p:spPr>
          <a:xfrm rot="10800000" flipH="1">
            <a:off x="3574440" y="1022315"/>
            <a:ext cx="1345200" cy="1992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53"/>
          <p:cNvCxnSpPr/>
          <p:nvPr/>
        </p:nvCxnSpPr>
        <p:spPr>
          <a:xfrm>
            <a:off x="3555890" y="2391038"/>
            <a:ext cx="1378500" cy="1895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53"/>
          <p:cNvCxnSpPr/>
          <p:nvPr/>
        </p:nvCxnSpPr>
        <p:spPr>
          <a:xfrm>
            <a:off x="3535700" y="2392871"/>
            <a:ext cx="1398600" cy="1589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53"/>
          <p:cNvCxnSpPr/>
          <p:nvPr/>
        </p:nvCxnSpPr>
        <p:spPr>
          <a:xfrm>
            <a:off x="3535700" y="2392871"/>
            <a:ext cx="1376400" cy="129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53"/>
          <p:cNvCxnSpPr/>
          <p:nvPr/>
        </p:nvCxnSpPr>
        <p:spPr>
          <a:xfrm>
            <a:off x="3535700" y="2388388"/>
            <a:ext cx="1391400" cy="1024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53"/>
          <p:cNvCxnSpPr/>
          <p:nvPr/>
        </p:nvCxnSpPr>
        <p:spPr>
          <a:xfrm>
            <a:off x="3671524" y="2388388"/>
            <a:ext cx="1263000" cy="720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53"/>
          <p:cNvCxnSpPr/>
          <p:nvPr/>
        </p:nvCxnSpPr>
        <p:spPr>
          <a:xfrm>
            <a:off x="3569656" y="2388388"/>
            <a:ext cx="1342500" cy="410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53"/>
          <p:cNvCxnSpPr/>
          <p:nvPr/>
        </p:nvCxnSpPr>
        <p:spPr>
          <a:xfrm>
            <a:off x="3603612" y="2397354"/>
            <a:ext cx="1330800" cy="112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53"/>
          <p:cNvCxnSpPr/>
          <p:nvPr/>
        </p:nvCxnSpPr>
        <p:spPr>
          <a:xfrm rot="10800000" flipH="1">
            <a:off x="3603612" y="2228821"/>
            <a:ext cx="1330800" cy="15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53"/>
          <p:cNvCxnSpPr/>
          <p:nvPr/>
        </p:nvCxnSpPr>
        <p:spPr>
          <a:xfrm rot="10800000" flipH="1">
            <a:off x="3569656" y="1917920"/>
            <a:ext cx="1372200" cy="488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53"/>
          <p:cNvCxnSpPr/>
          <p:nvPr/>
        </p:nvCxnSpPr>
        <p:spPr>
          <a:xfrm rot="10800000" flipH="1">
            <a:off x="3535700" y="1629337"/>
            <a:ext cx="1398600" cy="772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53"/>
          <p:cNvCxnSpPr/>
          <p:nvPr/>
        </p:nvCxnSpPr>
        <p:spPr>
          <a:xfrm rot="10800000" flipH="1">
            <a:off x="3535700" y="1333271"/>
            <a:ext cx="1398600" cy="1059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53"/>
          <p:cNvCxnSpPr/>
          <p:nvPr/>
        </p:nvCxnSpPr>
        <p:spPr>
          <a:xfrm rot="10800000" flipH="1">
            <a:off x="3603612" y="1044637"/>
            <a:ext cx="1316100" cy="135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53"/>
          <p:cNvCxnSpPr/>
          <p:nvPr/>
        </p:nvCxnSpPr>
        <p:spPr>
          <a:xfrm>
            <a:off x="3570597" y="2119098"/>
            <a:ext cx="1363800" cy="217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53"/>
          <p:cNvCxnSpPr/>
          <p:nvPr/>
        </p:nvCxnSpPr>
        <p:spPr>
          <a:xfrm>
            <a:off x="3550500" y="2120704"/>
            <a:ext cx="1391400" cy="18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53"/>
          <p:cNvCxnSpPr/>
          <p:nvPr/>
        </p:nvCxnSpPr>
        <p:spPr>
          <a:xfrm>
            <a:off x="3550500" y="2120704"/>
            <a:ext cx="1376400" cy="157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53"/>
          <p:cNvCxnSpPr/>
          <p:nvPr/>
        </p:nvCxnSpPr>
        <p:spPr>
          <a:xfrm>
            <a:off x="3550500" y="2116774"/>
            <a:ext cx="1369200" cy="127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53"/>
          <p:cNvCxnSpPr/>
          <p:nvPr/>
        </p:nvCxnSpPr>
        <p:spPr>
          <a:xfrm>
            <a:off x="3685695" y="2116774"/>
            <a:ext cx="1226400" cy="98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53"/>
          <p:cNvCxnSpPr/>
          <p:nvPr/>
        </p:nvCxnSpPr>
        <p:spPr>
          <a:xfrm>
            <a:off x="3584299" y="2116774"/>
            <a:ext cx="1350000" cy="704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53"/>
          <p:cNvCxnSpPr/>
          <p:nvPr/>
        </p:nvCxnSpPr>
        <p:spPr>
          <a:xfrm>
            <a:off x="3618097" y="2124634"/>
            <a:ext cx="1316400" cy="38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53"/>
          <p:cNvCxnSpPr/>
          <p:nvPr/>
        </p:nvCxnSpPr>
        <p:spPr>
          <a:xfrm>
            <a:off x="3618097" y="2108914"/>
            <a:ext cx="1308900" cy="112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53"/>
          <p:cNvCxnSpPr/>
          <p:nvPr/>
        </p:nvCxnSpPr>
        <p:spPr>
          <a:xfrm rot="10800000" flipH="1">
            <a:off x="3584299" y="1917994"/>
            <a:ext cx="1342800" cy="214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53"/>
          <p:cNvCxnSpPr/>
          <p:nvPr/>
        </p:nvCxnSpPr>
        <p:spPr>
          <a:xfrm rot="10800000" flipH="1">
            <a:off x="3550500" y="1621864"/>
            <a:ext cx="1376400" cy="50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53"/>
          <p:cNvCxnSpPr/>
          <p:nvPr/>
        </p:nvCxnSpPr>
        <p:spPr>
          <a:xfrm rot="10800000" flipH="1">
            <a:off x="3550500" y="1311004"/>
            <a:ext cx="1383900" cy="809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53"/>
          <p:cNvCxnSpPr/>
          <p:nvPr/>
        </p:nvCxnSpPr>
        <p:spPr>
          <a:xfrm rot="10800000" flipH="1">
            <a:off x="3618097" y="1022464"/>
            <a:ext cx="1308900" cy="110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53"/>
          <p:cNvCxnSpPr/>
          <p:nvPr/>
        </p:nvCxnSpPr>
        <p:spPr>
          <a:xfrm>
            <a:off x="3526318" y="1825338"/>
            <a:ext cx="1400700" cy="2460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53"/>
          <p:cNvCxnSpPr/>
          <p:nvPr/>
        </p:nvCxnSpPr>
        <p:spPr>
          <a:xfrm>
            <a:off x="3506100" y="1826673"/>
            <a:ext cx="1413600" cy="2141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53"/>
          <p:cNvCxnSpPr/>
          <p:nvPr/>
        </p:nvCxnSpPr>
        <p:spPr>
          <a:xfrm>
            <a:off x="3506100" y="1826673"/>
            <a:ext cx="1406100" cy="1852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53"/>
          <p:cNvCxnSpPr/>
          <p:nvPr/>
        </p:nvCxnSpPr>
        <p:spPr>
          <a:xfrm>
            <a:off x="3506100" y="1823408"/>
            <a:ext cx="1420800" cy="157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53"/>
          <p:cNvCxnSpPr/>
          <p:nvPr/>
        </p:nvCxnSpPr>
        <p:spPr>
          <a:xfrm>
            <a:off x="3642111" y="1823408"/>
            <a:ext cx="1284900" cy="127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3"/>
          <p:cNvCxnSpPr/>
          <p:nvPr/>
        </p:nvCxnSpPr>
        <p:spPr>
          <a:xfrm>
            <a:off x="3540103" y="1823408"/>
            <a:ext cx="1379400" cy="97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53"/>
          <p:cNvCxnSpPr/>
          <p:nvPr/>
        </p:nvCxnSpPr>
        <p:spPr>
          <a:xfrm>
            <a:off x="3574106" y="1829938"/>
            <a:ext cx="1353000" cy="687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53"/>
          <p:cNvCxnSpPr/>
          <p:nvPr/>
        </p:nvCxnSpPr>
        <p:spPr>
          <a:xfrm>
            <a:off x="3574106" y="1816877"/>
            <a:ext cx="1330800" cy="396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53"/>
          <p:cNvCxnSpPr/>
          <p:nvPr/>
        </p:nvCxnSpPr>
        <p:spPr>
          <a:xfrm>
            <a:off x="3540103" y="1836468"/>
            <a:ext cx="1401600" cy="8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53"/>
          <p:cNvCxnSpPr/>
          <p:nvPr/>
        </p:nvCxnSpPr>
        <p:spPr>
          <a:xfrm rot="10800000" flipH="1">
            <a:off x="3506100" y="1607003"/>
            <a:ext cx="1413600" cy="22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53"/>
          <p:cNvCxnSpPr/>
          <p:nvPr/>
        </p:nvCxnSpPr>
        <p:spPr>
          <a:xfrm rot="10800000" flipH="1">
            <a:off x="3506100" y="1333173"/>
            <a:ext cx="1420800" cy="493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53"/>
          <p:cNvCxnSpPr/>
          <p:nvPr/>
        </p:nvCxnSpPr>
        <p:spPr>
          <a:xfrm rot="10800000" flipH="1">
            <a:off x="3574106" y="1037303"/>
            <a:ext cx="1353000" cy="79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53"/>
          <p:cNvCxnSpPr/>
          <p:nvPr/>
        </p:nvCxnSpPr>
        <p:spPr>
          <a:xfrm>
            <a:off x="4950267" y="4266413"/>
            <a:ext cx="1345800" cy="4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53"/>
          <p:cNvCxnSpPr/>
          <p:nvPr/>
        </p:nvCxnSpPr>
        <p:spPr>
          <a:xfrm rot="10800000" flipH="1">
            <a:off x="4941857" y="3990161"/>
            <a:ext cx="1339500" cy="27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53"/>
          <p:cNvCxnSpPr/>
          <p:nvPr/>
        </p:nvCxnSpPr>
        <p:spPr>
          <a:xfrm rot="10800000" flipH="1">
            <a:off x="4934457" y="3686761"/>
            <a:ext cx="1347000" cy="58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53"/>
          <p:cNvCxnSpPr/>
          <p:nvPr/>
        </p:nvCxnSpPr>
        <p:spPr>
          <a:xfrm rot="10800000" flipH="1">
            <a:off x="4934457" y="3101914"/>
            <a:ext cx="1361700" cy="115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p53"/>
          <p:cNvCxnSpPr/>
          <p:nvPr/>
        </p:nvCxnSpPr>
        <p:spPr>
          <a:xfrm rot="10800000" flipH="1">
            <a:off x="5040812" y="2805814"/>
            <a:ext cx="1233000" cy="145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53"/>
          <p:cNvCxnSpPr/>
          <p:nvPr/>
        </p:nvCxnSpPr>
        <p:spPr>
          <a:xfrm rot="10800000" flipH="1">
            <a:off x="4961046" y="2510014"/>
            <a:ext cx="1312800" cy="1751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53"/>
          <p:cNvCxnSpPr/>
          <p:nvPr/>
        </p:nvCxnSpPr>
        <p:spPr>
          <a:xfrm rot="10800000" flipH="1">
            <a:off x="4987635" y="2213908"/>
            <a:ext cx="1301100" cy="206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" name="Google Shape;535;p53"/>
          <p:cNvCxnSpPr/>
          <p:nvPr/>
        </p:nvCxnSpPr>
        <p:spPr>
          <a:xfrm rot="10800000" flipH="1">
            <a:off x="4987635" y="1917821"/>
            <a:ext cx="1293600" cy="2328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53"/>
          <p:cNvCxnSpPr/>
          <p:nvPr/>
        </p:nvCxnSpPr>
        <p:spPr>
          <a:xfrm rot="10800000" flipH="1">
            <a:off x="4961046" y="1592301"/>
            <a:ext cx="1320300" cy="270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53"/>
          <p:cNvCxnSpPr/>
          <p:nvPr/>
        </p:nvCxnSpPr>
        <p:spPr>
          <a:xfrm rot="10800000" flipH="1">
            <a:off x="4934457" y="1318554"/>
            <a:ext cx="1317300" cy="296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53"/>
          <p:cNvCxnSpPr/>
          <p:nvPr/>
        </p:nvCxnSpPr>
        <p:spPr>
          <a:xfrm rot="10800000" flipH="1">
            <a:off x="4934457" y="1022461"/>
            <a:ext cx="1347000" cy="324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53"/>
          <p:cNvCxnSpPr/>
          <p:nvPr/>
        </p:nvCxnSpPr>
        <p:spPr>
          <a:xfrm rot="10800000" flipH="1">
            <a:off x="4987635" y="3398154"/>
            <a:ext cx="1286400" cy="88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53"/>
          <p:cNvCxnSpPr/>
          <p:nvPr/>
        </p:nvCxnSpPr>
        <p:spPr>
          <a:xfrm rot="10800000" flipH="1">
            <a:off x="4918813" y="4260688"/>
            <a:ext cx="1364700" cy="418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53"/>
          <p:cNvCxnSpPr/>
          <p:nvPr/>
        </p:nvCxnSpPr>
        <p:spPr>
          <a:xfrm rot="10800000" flipH="1">
            <a:off x="4914413" y="3975713"/>
            <a:ext cx="1348500" cy="70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53"/>
          <p:cNvCxnSpPr/>
          <p:nvPr/>
        </p:nvCxnSpPr>
        <p:spPr>
          <a:xfrm rot="10800000" flipH="1">
            <a:off x="4914413" y="3679613"/>
            <a:ext cx="1348500" cy="100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53"/>
          <p:cNvCxnSpPr/>
          <p:nvPr/>
        </p:nvCxnSpPr>
        <p:spPr>
          <a:xfrm rot="10800000" flipH="1">
            <a:off x="4914413" y="3391113"/>
            <a:ext cx="1363200" cy="1284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53"/>
          <p:cNvCxnSpPr/>
          <p:nvPr/>
        </p:nvCxnSpPr>
        <p:spPr>
          <a:xfrm rot="10800000" flipH="1">
            <a:off x="4944013" y="3087513"/>
            <a:ext cx="1333800" cy="1587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53"/>
          <p:cNvCxnSpPr/>
          <p:nvPr/>
        </p:nvCxnSpPr>
        <p:spPr>
          <a:xfrm rot="10800000" flipH="1">
            <a:off x="4921813" y="2791713"/>
            <a:ext cx="1356000" cy="1883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53"/>
          <p:cNvCxnSpPr/>
          <p:nvPr/>
        </p:nvCxnSpPr>
        <p:spPr>
          <a:xfrm rot="10800000" flipH="1">
            <a:off x="4929213" y="2495713"/>
            <a:ext cx="1341000" cy="219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53"/>
          <p:cNvCxnSpPr/>
          <p:nvPr/>
        </p:nvCxnSpPr>
        <p:spPr>
          <a:xfrm rot="10800000" flipH="1">
            <a:off x="4929213" y="2214413"/>
            <a:ext cx="1348500" cy="244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53"/>
          <p:cNvCxnSpPr/>
          <p:nvPr/>
        </p:nvCxnSpPr>
        <p:spPr>
          <a:xfrm rot="10800000" flipH="1">
            <a:off x="4921813" y="1896113"/>
            <a:ext cx="1341000" cy="280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53"/>
          <p:cNvCxnSpPr/>
          <p:nvPr/>
        </p:nvCxnSpPr>
        <p:spPr>
          <a:xfrm rot="10800000" flipH="1">
            <a:off x="4914413" y="1600113"/>
            <a:ext cx="1363200" cy="309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53"/>
          <p:cNvCxnSpPr/>
          <p:nvPr/>
        </p:nvCxnSpPr>
        <p:spPr>
          <a:xfrm rot="10800000" flipH="1">
            <a:off x="4914413" y="1311413"/>
            <a:ext cx="1348500" cy="3371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53"/>
          <p:cNvCxnSpPr/>
          <p:nvPr/>
        </p:nvCxnSpPr>
        <p:spPr>
          <a:xfrm rot="10800000" flipH="1">
            <a:off x="4929213" y="1022913"/>
            <a:ext cx="1341000" cy="367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53"/>
          <p:cNvCxnSpPr/>
          <p:nvPr/>
        </p:nvCxnSpPr>
        <p:spPr>
          <a:xfrm>
            <a:off x="4942943" y="3979626"/>
            <a:ext cx="1345800" cy="299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53"/>
          <p:cNvCxnSpPr/>
          <p:nvPr/>
        </p:nvCxnSpPr>
        <p:spPr>
          <a:xfrm rot="10800000" flipH="1">
            <a:off x="4927058" y="3975154"/>
            <a:ext cx="1354200" cy="7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53"/>
          <p:cNvCxnSpPr/>
          <p:nvPr/>
        </p:nvCxnSpPr>
        <p:spPr>
          <a:xfrm rot="10800000" flipH="1">
            <a:off x="4927058" y="3679354"/>
            <a:ext cx="1361700" cy="30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53"/>
          <p:cNvCxnSpPr/>
          <p:nvPr/>
        </p:nvCxnSpPr>
        <p:spPr>
          <a:xfrm rot="10800000" flipH="1">
            <a:off x="4927058" y="3383347"/>
            <a:ext cx="1361700" cy="591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53"/>
          <p:cNvCxnSpPr/>
          <p:nvPr/>
        </p:nvCxnSpPr>
        <p:spPr>
          <a:xfrm rot="10800000" flipH="1">
            <a:off x="5033922" y="3101947"/>
            <a:ext cx="1247400" cy="87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53"/>
          <p:cNvCxnSpPr/>
          <p:nvPr/>
        </p:nvCxnSpPr>
        <p:spPr>
          <a:xfrm rot="10800000" flipH="1">
            <a:off x="4953774" y="2813347"/>
            <a:ext cx="1335000" cy="1161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53"/>
          <p:cNvCxnSpPr/>
          <p:nvPr/>
        </p:nvCxnSpPr>
        <p:spPr>
          <a:xfrm rot="10800000" flipH="1">
            <a:off x="4980490" y="2509861"/>
            <a:ext cx="1300800" cy="148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53"/>
          <p:cNvCxnSpPr/>
          <p:nvPr/>
        </p:nvCxnSpPr>
        <p:spPr>
          <a:xfrm rot="10800000" flipH="1">
            <a:off x="4980490" y="2221333"/>
            <a:ext cx="1300800" cy="1739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53"/>
          <p:cNvCxnSpPr/>
          <p:nvPr/>
        </p:nvCxnSpPr>
        <p:spPr>
          <a:xfrm rot="10800000" flipH="1">
            <a:off x="4953774" y="1917775"/>
            <a:ext cx="1327500" cy="2087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53"/>
          <p:cNvCxnSpPr/>
          <p:nvPr/>
        </p:nvCxnSpPr>
        <p:spPr>
          <a:xfrm rot="10800000" flipH="1">
            <a:off x="4927058" y="1629268"/>
            <a:ext cx="1361700" cy="2368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53"/>
          <p:cNvCxnSpPr/>
          <p:nvPr/>
        </p:nvCxnSpPr>
        <p:spPr>
          <a:xfrm rot="10800000" flipH="1">
            <a:off x="4927058" y="1325854"/>
            <a:ext cx="1354200" cy="265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53"/>
          <p:cNvCxnSpPr/>
          <p:nvPr/>
        </p:nvCxnSpPr>
        <p:spPr>
          <a:xfrm rot="10800000" flipH="1">
            <a:off x="4980490" y="1037068"/>
            <a:ext cx="1308300" cy="2960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53"/>
          <p:cNvCxnSpPr/>
          <p:nvPr/>
        </p:nvCxnSpPr>
        <p:spPr>
          <a:xfrm>
            <a:off x="4942885" y="3678294"/>
            <a:ext cx="1323600" cy="60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53"/>
          <p:cNvCxnSpPr/>
          <p:nvPr/>
        </p:nvCxnSpPr>
        <p:spPr>
          <a:xfrm>
            <a:off x="4927057" y="3681071"/>
            <a:ext cx="1354200" cy="30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53"/>
          <p:cNvCxnSpPr/>
          <p:nvPr/>
        </p:nvCxnSpPr>
        <p:spPr>
          <a:xfrm>
            <a:off x="4927057" y="3681071"/>
            <a:ext cx="1354200" cy="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53"/>
          <p:cNvCxnSpPr/>
          <p:nvPr/>
        </p:nvCxnSpPr>
        <p:spPr>
          <a:xfrm rot="10800000" flipH="1">
            <a:off x="4927057" y="3397979"/>
            <a:ext cx="1347000" cy="276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3"/>
          <p:cNvCxnSpPr/>
          <p:nvPr/>
        </p:nvCxnSpPr>
        <p:spPr>
          <a:xfrm rot="10800000" flipH="1">
            <a:off x="5033536" y="3109379"/>
            <a:ext cx="1255200" cy="564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53"/>
          <p:cNvCxnSpPr/>
          <p:nvPr/>
        </p:nvCxnSpPr>
        <p:spPr>
          <a:xfrm rot="10800000" flipH="1">
            <a:off x="4953677" y="2806079"/>
            <a:ext cx="1327800" cy="868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53"/>
          <p:cNvCxnSpPr/>
          <p:nvPr/>
        </p:nvCxnSpPr>
        <p:spPr>
          <a:xfrm rot="10800000" flipH="1">
            <a:off x="4980297" y="2517264"/>
            <a:ext cx="1301100" cy="117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53"/>
          <p:cNvCxnSpPr/>
          <p:nvPr/>
        </p:nvCxnSpPr>
        <p:spPr>
          <a:xfrm rot="10800000" flipH="1">
            <a:off x="4980297" y="2228793"/>
            <a:ext cx="1301100" cy="1431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53"/>
          <p:cNvCxnSpPr/>
          <p:nvPr/>
        </p:nvCxnSpPr>
        <p:spPr>
          <a:xfrm rot="10800000" flipH="1">
            <a:off x="4953677" y="1925149"/>
            <a:ext cx="1327800" cy="1776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53"/>
          <p:cNvCxnSpPr/>
          <p:nvPr/>
        </p:nvCxnSpPr>
        <p:spPr>
          <a:xfrm rot="10800000" flipH="1">
            <a:off x="4927057" y="1621956"/>
            <a:ext cx="1354200" cy="2072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" name="Google Shape;574;p53"/>
          <p:cNvCxnSpPr/>
          <p:nvPr/>
        </p:nvCxnSpPr>
        <p:spPr>
          <a:xfrm rot="10800000" flipH="1">
            <a:off x="4927057" y="1325771"/>
            <a:ext cx="1332000" cy="2355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Google Shape;575;p53"/>
          <p:cNvCxnSpPr/>
          <p:nvPr/>
        </p:nvCxnSpPr>
        <p:spPr>
          <a:xfrm rot="10800000" flipH="1">
            <a:off x="4980297" y="1037256"/>
            <a:ext cx="1293600" cy="265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53"/>
          <p:cNvCxnSpPr/>
          <p:nvPr/>
        </p:nvCxnSpPr>
        <p:spPr>
          <a:xfrm>
            <a:off x="4920795" y="3390582"/>
            <a:ext cx="1368000" cy="895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53"/>
          <p:cNvCxnSpPr/>
          <p:nvPr/>
        </p:nvCxnSpPr>
        <p:spPr>
          <a:xfrm>
            <a:off x="4904858" y="3393249"/>
            <a:ext cx="1361700" cy="611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53"/>
          <p:cNvCxnSpPr/>
          <p:nvPr/>
        </p:nvCxnSpPr>
        <p:spPr>
          <a:xfrm>
            <a:off x="4904858" y="3393249"/>
            <a:ext cx="1376400" cy="308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53"/>
          <p:cNvCxnSpPr/>
          <p:nvPr/>
        </p:nvCxnSpPr>
        <p:spPr>
          <a:xfrm>
            <a:off x="4904858" y="3386725"/>
            <a:ext cx="1376400" cy="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53"/>
          <p:cNvCxnSpPr/>
          <p:nvPr/>
        </p:nvCxnSpPr>
        <p:spPr>
          <a:xfrm rot="10800000" flipH="1">
            <a:off x="5012072" y="3094525"/>
            <a:ext cx="1261800" cy="292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53"/>
          <p:cNvCxnSpPr/>
          <p:nvPr/>
        </p:nvCxnSpPr>
        <p:spPr>
          <a:xfrm rot="10800000" flipH="1">
            <a:off x="4931661" y="2813425"/>
            <a:ext cx="1342200" cy="57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53"/>
          <p:cNvCxnSpPr/>
          <p:nvPr/>
        </p:nvCxnSpPr>
        <p:spPr>
          <a:xfrm rot="10800000" flipH="1">
            <a:off x="4958465" y="2502474"/>
            <a:ext cx="1323000" cy="897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53"/>
          <p:cNvCxnSpPr/>
          <p:nvPr/>
        </p:nvCxnSpPr>
        <p:spPr>
          <a:xfrm rot="10800000" flipH="1">
            <a:off x="4958465" y="2221375"/>
            <a:ext cx="1315500" cy="115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53"/>
          <p:cNvCxnSpPr/>
          <p:nvPr/>
        </p:nvCxnSpPr>
        <p:spPr>
          <a:xfrm rot="10800000" flipH="1">
            <a:off x="4931661" y="1917924"/>
            <a:ext cx="1349700" cy="1494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53"/>
          <p:cNvCxnSpPr/>
          <p:nvPr/>
        </p:nvCxnSpPr>
        <p:spPr>
          <a:xfrm rot="10800000" flipH="1">
            <a:off x="4904858" y="1621899"/>
            <a:ext cx="1376400" cy="178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53"/>
          <p:cNvCxnSpPr/>
          <p:nvPr/>
        </p:nvCxnSpPr>
        <p:spPr>
          <a:xfrm rot="10800000" flipH="1">
            <a:off x="4904858" y="1333149"/>
            <a:ext cx="1376400" cy="2060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53"/>
          <p:cNvCxnSpPr/>
          <p:nvPr/>
        </p:nvCxnSpPr>
        <p:spPr>
          <a:xfrm rot="10800000" flipH="1">
            <a:off x="4958465" y="1044699"/>
            <a:ext cx="1315500" cy="236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53"/>
          <p:cNvCxnSpPr/>
          <p:nvPr/>
        </p:nvCxnSpPr>
        <p:spPr>
          <a:xfrm>
            <a:off x="4942914" y="3074659"/>
            <a:ext cx="1338300" cy="1218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53"/>
          <p:cNvCxnSpPr/>
          <p:nvPr/>
        </p:nvCxnSpPr>
        <p:spPr>
          <a:xfrm>
            <a:off x="4927058" y="3077047"/>
            <a:ext cx="1361700" cy="920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53"/>
          <p:cNvCxnSpPr/>
          <p:nvPr/>
        </p:nvCxnSpPr>
        <p:spPr>
          <a:xfrm>
            <a:off x="4927058" y="3077047"/>
            <a:ext cx="1354200" cy="624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53"/>
          <p:cNvCxnSpPr/>
          <p:nvPr/>
        </p:nvCxnSpPr>
        <p:spPr>
          <a:xfrm>
            <a:off x="4927058" y="3071205"/>
            <a:ext cx="1347000" cy="32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53"/>
          <p:cNvCxnSpPr/>
          <p:nvPr/>
        </p:nvCxnSpPr>
        <p:spPr>
          <a:xfrm>
            <a:off x="5033727" y="3071205"/>
            <a:ext cx="1247700" cy="1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53"/>
          <p:cNvCxnSpPr/>
          <p:nvPr/>
        </p:nvCxnSpPr>
        <p:spPr>
          <a:xfrm rot="10800000" flipH="1">
            <a:off x="4953725" y="2806005"/>
            <a:ext cx="1342500" cy="26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53"/>
          <p:cNvCxnSpPr/>
          <p:nvPr/>
        </p:nvCxnSpPr>
        <p:spPr>
          <a:xfrm rot="10800000" flipH="1">
            <a:off x="4980392" y="2532089"/>
            <a:ext cx="1293600" cy="550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53"/>
          <p:cNvCxnSpPr/>
          <p:nvPr/>
        </p:nvCxnSpPr>
        <p:spPr>
          <a:xfrm rot="10800000" flipH="1">
            <a:off x="4980392" y="2228821"/>
            <a:ext cx="1293600" cy="830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53"/>
          <p:cNvCxnSpPr/>
          <p:nvPr/>
        </p:nvCxnSpPr>
        <p:spPr>
          <a:xfrm rot="10800000" flipH="1">
            <a:off x="4953725" y="1917972"/>
            <a:ext cx="1335000" cy="117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3"/>
          <p:cNvCxnSpPr/>
          <p:nvPr/>
        </p:nvCxnSpPr>
        <p:spPr>
          <a:xfrm rot="10800000" flipH="1">
            <a:off x="4927058" y="1614531"/>
            <a:ext cx="1347000" cy="147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53"/>
          <p:cNvCxnSpPr/>
          <p:nvPr/>
        </p:nvCxnSpPr>
        <p:spPr>
          <a:xfrm rot="10800000" flipH="1">
            <a:off x="4927058" y="1318447"/>
            <a:ext cx="1354200" cy="175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53"/>
          <p:cNvCxnSpPr/>
          <p:nvPr/>
        </p:nvCxnSpPr>
        <p:spPr>
          <a:xfrm rot="10800000" flipH="1">
            <a:off x="4980392" y="1014831"/>
            <a:ext cx="1293600" cy="207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53"/>
          <p:cNvCxnSpPr/>
          <p:nvPr/>
        </p:nvCxnSpPr>
        <p:spPr>
          <a:xfrm>
            <a:off x="4935614" y="2802712"/>
            <a:ext cx="1345800" cy="1483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53"/>
          <p:cNvCxnSpPr/>
          <p:nvPr/>
        </p:nvCxnSpPr>
        <p:spPr>
          <a:xfrm>
            <a:off x="4919625" y="2804876"/>
            <a:ext cx="1354200" cy="117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53"/>
          <p:cNvCxnSpPr/>
          <p:nvPr/>
        </p:nvCxnSpPr>
        <p:spPr>
          <a:xfrm>
            <a:off x="4919625" y="2804876"/>
            <a:ext cx="1361700" cy="889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53"/>
          <p:cNvCxnSpPr/>
          <p:nvPr/>
        </p:nvCxnSpPr>
        <p:spPr>
          <a:xfrm>
            <a:off x="4919625" y="2799584"/>
            <a:ext cx="1347000" cy="59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53"/>
          <p:cNvCxnSpPr/>
          <p:nvPr/>
        </p:nvCxnSpPr>
        <p:spPr>
          <a:xfrm>
            <a:off x="5027189" y="2799584"/>
            <a:ext cx="1239300" cy="30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53"/>
          <p:cNvCxnSpPr/>
          <p:nvPr/>
        </p:nvCxnSpPr>
        <p:spPr>
          <a:xfrm>
            <a:off x="4946516" y="2799584"/>
            <a:ext cx="1320000" cy="6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53"/>
          <p:cNvCxnSpPr/>
          <p:nvPr/>
        </p:nvCxnSpPr>
        <p:spPr>
          <a:xfrm rot="10800000" flipH="1">
            <a:off x="4973407" y="2517367"/>
            <a:ext cx="1293000" cy="29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53"/>
          <p:cNvCxnSpPr/>
          <p:nvPr/>
        </p:nvCxnSpPr>
        <p:spPr>
          <a:xfrm rot="10800000" flipH="1">
            <a:off x="4973407" y="2221401"/>
            <a:ext cx="1300500" cy="567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53"/>
          <p:cNvCxnSpPr/>
          <p:nvPr/>
        </p:nvCxnSpPr>
        <p:spPr>
          <a:xfrm rot="10800000" flipH="1">
            <a:off x="4946516" y="1917750"/>
            <a:ext cx="1342200" cy="90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53"/>
          <p:cNvCxnSpPr/>
          <p:nvPr/>
        </p:nvCxnSpPr>
        <p:spPr>
          <a:xfrm rot="10800000" flipH="1">
            <a:off x="4919625" y="1629259"/>
            <a:ext cx="1361700" cy="118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53"/>
          <p:cNvCxnSpPr/>
          <p:nvPr/>
        </p:nvCxnSpPr>
        <p:spPr>
          <a:xfrm rot="10800000" flipH="1">
            <a:off x="4919625" y="1333076"/>
            <a:ext cx="1361700" cy="147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53"/>
          <p:cNvCxnSpPr/>
          <p:nvPr/>
        </p:nvCxnSpPr>
        <p:spPr>
          <a:xfrm rot="10800000" flipH="1">
            <a:off x="4973407" y="1037059"/>
            <a:ext cx="1293000" cy="1778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53"/>
          <p:cNvCxnSpPr/>
          <p:nvPr/>
        </p:nvCxnSpPr>
        <p:spPr>
          <a:xfrm>
            <a:off x="4942943" y="2494108"/>
            <a:ext cx="1323600" cy="177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53"/>
          <p:cNvCxnSpPr/>
          <p:nvPr/>
        </p:nvCxnSpPr>
        <p:spPr>
          <a:xfrm>
            <a:off x="4927058" y="2496004"/>
            <a:ext cx="1354200" cy="1501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53"/>
          <p:cNvCxnSpPr/>
          <p:nvPr/>
        </p:nvCxnSpPr>
        <p:spPr>
          <a:xfrm>
            <a:off x="4927058" y="2496004"/>
            <a:ext cx="1354200" cy="1197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53"/>
          <p:cNvCxnSpPr/>
          <p:nvPr/>
        </p:nvCxnSpPr>
        <p:spPr>
          <a:xfrm>
            <a:off x="4927058" y="2491366"/>
            <a:ext cx="1354200" cy="90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53"/>
          <p:cNvCxnSpPr/>
          <p:nvPr/>
        </p:nvCxnSpPr>
        <p:spPr>
          <a:xfrm>
            <a:off x="5033922" y="2491366"/>
            <a:ext cx="1254900" cy="618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53"/>
          <p:cNvCxnSpPr/>
          <p:nvPr/>
        </p:nvCxnSpPr>
        <p:spPr>
          <a:xfrm>
            <a:off x="4953774" y="2491366"/>
            <a:ext cx="1320300" cy="321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53"/>
          <p:cNvCxnSpPr/>
          <p:nvPr/>
        </p:nvCxnSpPr>
        <p:spPr>
          <a:xfrm>
            <a:off x="4980490" y="2500643"/>
            <a:ext cx="1300800" cy="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" name="Google Shape;619;p53"/>
          <p:cNvCxnSpPr/>
          <p:nvPr/>
        </p:nvCxnSpPr>
        <p:spPr>
          <a:xfrm rot="10800000" flipH="1">
            <a:off x="4980490" y="2221388"/>
            <a:ext cx="1293600" cy="260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Google Shape;620;p53"/>
          <p:cNvCxnSpPr/>
          <p:nvPr/>
        </p:nvCxnSpPr>
        <p:spPr>
          <a:xfrm rot="10800000" flipH="1">
            <a:off x="4953774" y="1925220"/>
            <a:ext cx="1312800" cy="58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53"/>
          <p:cNvCxnSpPr/>
          <p:nvPr/>
        </p:nvCxnSpPr>
        <p:spPr>
          <a:xfrm rot="10800000" flipH="1">
            <a:off x="4927058" y="1614582"/>
            <a:ext cx="1339500" cy="890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53"/>
          <p:cNvCxnSpPr/>
          <p:nvPr/>
        </p:nvCxnSpPr>
        <p:spPr>
          <a:xfrm rot="10800000" flipH="1">
            <a:off x="4927058" y="1325704"/>
            <a:ext cx="1354200" cy="117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53"/>
          <p:cNvCxnSpPr/>
          <p:nvPr/>
        </p:nvCxnSpPr>
        <p:spPr>
          <a:xfrm rot="10800000" flipH="1">
            <a:off x="4980490" y="1037082"/>
            <a:ext cx="1286100" cy="1468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53"/>
          <p:cNvCxnSpPr/>
          <p:nvPr/>
        </p:nvCxnSpPr>
        <p:spPr>
          <a:xfrm>
            <a:off x="4928229" y="2207246"/>
            <a:ext cx="1353000" cy="207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53"/>
          <p:cNvCxnSpPr/>
          <p:nvPr/>
        </p:nvCxnSpPr>
        <p:spPr>
          <a:xfrm>
            <a:off x="4912258" y="2208930"/>
            <a:ext cx="1369200" cy="1781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53"/>
          <p:cNvCxnSpPr/>
          <p:nvPr/>
        </p:nvCxnSpPr>
        <p:spPr>
          <a:xfrm>
            <a:off x="4912258" y="2208930"/>
            <a:ext cx="1369200" cy="148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53"/>
          <p:cNvCxnSpPr/>
          <p:nvPr/>
        </p:nvCxnSpPr>
        <p:spPr>
          <a:xfrm>
            <a:off x="4912258" y="2204809"/>
            <a:ext cx="1376400" cy="120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53"/>
          <p:cNvCxnSpPr/>
          <p:nvPr/>
        </p:nvCxnSpPr>
        <p:spPr>
          <a:xfrm>
            <a:off x="5019697" y="2204809"/>
            <a:ext cx="1239600" cy="88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53"/>
          <p:cNvCxnSpPr/>
          <p:nvPr/>
        </p:nvCxnSpPr>
        <p:spPr>
          <a:xfrm>
            <a:off x="4939118" y="2204809"/>
            <a:ext cx="1342200" cy="608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53"/>
          <p:cNvCxnSpPr/>
          <p:nvPr/>
        </p:nvCxnSpPr>
        <p:spPr>
          <a:xfrm>
            <a:off x="4965977" y="2213052"/>
            <a:ext cx="1308000" cy="30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53"/>
          <p:cNvCxnSpPr/>
          <p:nvPr/>
        </p:nvCxnSpPr>
        <p:spPr>
          <a:xfrm>
            <a:off x="4965977" y="2196566"/>
            <a:ext cx="1330200" cy="9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53"/>
          <p:cNvCxnSpPr/>
          <p:nvPr/>
        </p:nvCxnSpPr>
        <p:spPr>
          <a:xfrm rot="10800000" flipH="1">
            <a:off x="4939118" y="1917994"/>
            <a:ext cx="1334700" cy="30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53"/>
          <p:cNvCxnSpPr/>
          <p:nvPr/>
        </p:nvCxnSpPr>
        <p:spPr>
          <a:xfrm rot="10800000" flipH="1">
            <a:off x="4912258" y="1629173"/>
            <a:ext cx="1376400" cy="588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53"/>
          <p:cNvCxnSpPr/>
          <p:nvPr/>
        </p:nvCxnSpPr>
        <p:spPr>
          <a:xfrm rot="10800000" flipH="1">
            <a:off x="4912258" y="1333230"/>
            <a:ext cx="1354200" cy="87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53"/>
          <p:cNvCxnSpPr/>
          <p:nvPr/>
        </p:nvCxnSpPr>
        <p:spPr>
          <a:xfrm rot="10800000" flipH="1">
            <a:off x="4965977" y="1029773"/>
            <a:ext cx="1300500" cy="118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53"/>
          <p:cNvCxnSpPr/>
          <p:nvPr/>
        </p:nvCxnSpPr>
        <p:spPr>
          <a:xfrm>
            <a:off x="4935643" y="1920811"/>
            <a:ext cx="1345800" cy="2358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53"/>
          <p:cNvCxnSpPr/>
          <p:nvPr/>
        </p:nvCxnSpPr>
        <p:spPr>
          <a:xfrm>
            <a:off x="4919658" y="1922233"/>
            <a:ext cx="1361700" cy="2075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53"/>
          <p:cNvCxnSpPr/>
          <p:nvPr/>
        </p:nvCxnSpPr>
        <p:spPr>
          <a:xfrm>
            <a:off x="4919658" y="1922233"/>
            <a:ext cx="1361700" cy="177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53"/>
          <p:cNvCxnSpPr/>
          <p:nvPr/>
        </p:nvCxnSpPr>
        <p:spPr>
          <a:xfrm>
            <a:off x="4919658" y="1918755"/>
            <a:ext cx="1369200" cy="148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53"/>
          <p:cNvCxnSpPr/>
          <p:nvPr/>
        </p:nvCxnSpPr>
        <p:spPr>
          <a:xfrm>
            <a:off x="5027192" y="1918755"/>
            <a:ext cx="1254300" cy="118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53"/>
          <p:cNvCxnSpPr/>
          <p:nvPr/>
        </p:nvCxnSpPr>
        <p:spPr>
          <a:xfrm>
            <a:off x="4946541" y="1918755"/>
            <a:ext cx="1334700" cy="894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53"/>
          <p:cNvCxnSpPr/>
          <p:nvPr/>
        </p:nvCxnSpPr>
        <p:spPr>
          <a:xfrm>
            <a:off x="4973425" y="1925711"/>
            <a:ext cx="1315200" cy="59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53"/>
          <p:cNvCxnSpPr/>
          <p:nvPr/>
        </p:nvCxnSpPr>
        <p:spPr>
          <a:xfrm>
            <a:off x="4973425" y="1911798"/>
            <a:ext cx="1308000" cy="30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53"/>
          <p:cNvCxnSpPr/>
          <p:nvPr/>
        </p:nvCxnSpPr>
        <p:spPr>
          <a:xfrm>
            <a:off x="4946541" y="1932668"/>
            <a:ext cx="1349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53"/>
          <p:cNvCxnSpPr/>
          <p:nvPr/>
        </p:nvCxnSpPr>
        <p:spPr>
          <a:xfrm rot="10800000" flipH="1">
            <a:off x="4919658" y="1621990"/>
            <a:ext cx="1361700" cy="30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53"/>
          <p:cNvCxnSpPr/>
          <p:nvPr/>
        </p:nvCxnSpPr>
        <p:spPr>
          <a:xfrm rot="10800000" flipH="1">
            <a:off x="4919658" y="1340533"/>
            <a:ext cx="1354200" cy="581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53"/>
          <p:cNvCxnSpPr/>
          <p:nvPr/>
        </p:nvCxnSpPr>
        <p:spPr>
          <a:xfrm rot="10800000" flipH="1">
            <a:off x="4973425" y="1044490"/>
            <a:ext cx="1308000" cy="88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53"/>
          <p:cNvCxnSpPr/>
          <p:nvPr/>
        </p:nvCxnSpPr>
        <p:spPr>
          <a:xfrm>
            <a:off x="4943009" y="1611921"/>
            <a:ext cx="1338300" cy="2681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53"/>
          <p:cNvCxnSpPr/>
          <p:nvPr/>
        </p:nvCxnSpPr>
        <p:spPr>
          <a:xfrm>
            <a:off x="4927058" y="1613110"/>
            <a:ext cx="1354200" cy="2376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53"/>
          <p:cNvCxnSpPr/>
          <p:nvPr/>
        </p:nvCxnSpPr>
        <p:spPr>
          <a:xfrm>
            <a:off x="4927058" y="1613110"/>
            <a:ext cx="1347000" cy="206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3"/>
          <p:cNvCxnSpPr/>
          <p:nvPr/>
        </p:nvCxnSpPr>
        <p:spPr>
          <a:xfrm>
            <a:off x="4927058" y="1610200"/>
            <a:ext cx="1354200" cy="177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53"/>
          <p:cNvCxnSpPr/>
          <p:nvPr/>
        </p:nvCxnSpPr>
        <p:spPr>
          <a:xfrm>
            <a:off x="5034367" y="1610200"/>
            <a:ext cx="1247100" cy="1499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53"/>
          <p:cNvCxnSpPr/>
          <p:nvPr/>
        </p:nvCxnSpPr>
        <p:spPr>
          <a:xfrm>
            <a:off x="4953885" y="1610200"/>
            <a:ext cx="1320000" cy="119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53"/>
          <p:cNvCxnSpPr/>
          <p:nvPr/>
        </p:nvCxnSpPr>
        <p:spPr>
          <a:xfrm>
            <a:off x="4980712" y="1616021"/>
            <a:ext cx="1308000" cy="90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53"/>
          <p:cNvCxnSpPr/>
          <p:nvPr/>
        </p:nvCxnSpPr>
        <p:spPr>
          <a:xfrm>
            <a:off x="4980712" y="1604378"/>
            <a:ext cx="1308000" cy="61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53"/>
          <p:cNvCxnSpPr/>
          <p:nvPr/>
        </p:nvCxnSpPr>
        <p:spPr>
          <a:xfrm>
            <a:off x="4953885" y="1621842"/>
            <a:ext cx="1320000" cy="28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" name="Google Shape;657;p53"/>
          <p:cNvCxnSpPr/>
          <p:nvPr/>
        </p:nvCxnSpPr>
        <p:spPr>
          <a:xfrm rot="10800000" flipH="1">
            <a:off x="4927058" y="1614432"/>
            <a:ext cx="1361700" cy="4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53"/>
          <p:cNvCxnSpPr/>
          <p:nvPr/>
        </p:nvCxnSpPr>
        <p:spPr>
          <a:xfrm rot="10800000" flipH="1">
            <a:off x="4927058" y="1311010"/>
            <a:ext cx="1361700" cy="30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53"/>
          <p:cNvCxnSpPr/>
          <p:nvPr/>
        </p:nvCxnSpPr>
        <p:spPr>
          <a:xfrm rot="10800000" flipH="1">
            <a:off x="4980712" y="1037232"/>
            <a:ext cx="1293300" cy="581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53"/>
          <p:cNvCxnSpPr/>
          <p:nvPr/>
        </p:nvCxnSpPr>
        <p:spPr>
          <a:xfrm>
            <a:off x="4928267" y="1325319"/>
            <a:ext cx="1353000" cy="2953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p53"/>
          <p:cNvCxnSpPr/>
          <p:nvPr/>
        </p:nvCxnSpPr>
        <p:spPr>
          <a:xfrm>
            <a:off x="4912258" y="1326266"/>
            <a:ext cx="1369200" cy="266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53"/>
          <p:cNvCxnSpPr/>
          <p:nvPr/>
        </p:nvCxnSpPr>
        <p:spPr>
          <a:xfrm>
            <a:off x="4912258" y="1326266"/>
            <a:ext cx="1369200" cy="2367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53"/>
          <p:cNvCxnSpPr/>
          <p:nvPr/>
        </p:nvCxnSpPr>
        <p:spPr>
          <a:xfrm>
            <a:off x="4912258" y="1323949"/>
            <a:ext cx="1361700" cy="2081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53"/>
          <p:cNvCxnSpPr/>
          <p:nvPr/>
        </p:nvCxnSpPr>
        <p:spPr>
          <a:xfrm>
            <a:off x="5019954" y="1323949"/>
            <a:ext cx="1261500" cy="178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53"/>
          <p:cNvCxnSpPr/>
          <p:nvPr/>
        </p:nvCxnSpPr>
        <p:spPr>
          <a:xfrm>
            <a:off x="4939182" y="1323949"/>
            <a:ext cx="1327500" cy="1474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53"/>
          <p:cNvCxnSpPr/>
          <p:nvPr/>
        </p:nvCxnSpPr>
        <p:spPr>
          <a:xfrm>
            <a:off x="4966106" y="1328583"/>
            <a:ext cx="1300500" cy="118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53"/>
          <p:cNvCxnSpPr/>
          <p:nvPr/>
        </p:nvCxnSpPr>
        <p:spPr>
          <a:xfrm>
            <a:off x="4966106" y="1319315"/>
            <a:ext cx="1315200" cy="90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53"/>
          <p:cNvCxnSpPr/>
          <p:nvPr/>
        </p:nvCxnSpPr>
        <p:spPr>
          <a:xfrm>
            <a:off x="4939182" y="1333216"/>
            <a:ext cx="1342200" cy="59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" name="Google Shape;669;p53"/>
          <p:cNvCxnSpPr/>
          <p:nvPr/>
        </p:nvCxnSpPr>
        <p:spPr>
          <a:xfrm>
            <a:off x="4912258" y="1330900"/>
            <a:ext cx="1369200" cy="30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53"/>
          <p:cNvCxnSpPr/>
          <p:nvPr/>
        </p:nvCxnSpPr>
        <p:spPr>
          <a:xfrm>
            <a:off x="4912258" y="1326266"/>
            <a:ext cx="1369200" cy="1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53"/>
          <p:cNvCxnSpPr/>
          <p:nvPr/>
        </p:nvCxnSpPr>
        <p:spPr>
          <a:xfrm rot="10800000" flipH="1">
            <a:off x="4966106" y="1037200"/>
            <a:ext cx="1307700" cy="29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53"/>
          <p:cNvCxnSpPr/>
          <p:nvPr/>
        </p:nvCxnSpPr>
        <p:spPr>
          <a:xfrm>
            <a:off x="4928151" y="1017220"/>
            <a:ext cx="1338300" cy="3254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53"/>
          <p:cNvCxnSpPr/>
          <p:nvPr/>
        </p:nvCxnSpPr>
        <p:spPr>
          <a:xfrm>
            <a:off x="4912258" y="1017837"/>
            <a:ext cx="1347000" cy="295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53"/>
          <p:cNvCxnSpPr/>
          <p:nvPr/>
        </p:nvCxnSpPr>
        <p:spPr>
          <a:xfrm>
            <a:off x="4912258" y="1017837"/>
            <a:ext cx="1354200" cy="2654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3"/>
          <p:cNvCxnSpPr/>
          <p:nvPr/>
        </p:nvCxnSpPr>
        <p:spPr>
          <a:xfrm>
            <a:off x="4912258" y="1016327"/>
            <a:ext cx="1354200" cy="236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53"/>
          <p:cNvCxnSpPr/>
          <p:nvPr/>
        </p:nvCxnSpPr>
        <p:spPr>
          <a:xfrm>
            <a:off x="5019175" y="1016327"/>
            <a:ext cx="1247400" cy="2070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53"/>
          <p:cNvCxnSpPr/>
          <p:nvPr/>
        </p:nvCxnSpPr>
        <p:spPr>
          <a:xfrm>
            <a:off x="4938987" y="1016327"/>
            <a:ext cx="1335000" cy="178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53"/>
          <p:cNvCxnSpPr/>
          <p:nvPr/>
        </p:nvCxnSpPr>
        <p:spPr>
          <a:xfrm>
            <a:off x="4965716" y="1019346"/>
            <a:ext cx="1300800" cy="148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53"/>
          <p:cNvCxnSpPr/>
          <p:nvPr/>
        </p:nvCxnSpPr>
        <p:spPr>
          <a:xfrm>
            <a:off x="4965716" y="1013308"/>
            <a:ext cx="1315500" cy="1215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53"/>
          <p:cNvCxnSpPr/>
          <p:nvPr/>
        </p:nvCxnSpPr>
        <p:spPr>
          <a:xfrm>
            <a:off x="4938987" y="1022365"/>
            <a:ext cx="1320300" cy="895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53"/>
          <p:cNvCxnSpPr/>
          <p:nvPr/>
        </p:nvCxnSpPr>
        <p:spPr>
          <a:xfrm>
            <a:off x="4912258" y="1020856"/>
            <a:ext cx="1383900" cy="608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53"/>
          <p:cNvCxnSpPr/>
          <p:nvPr/>
        </p:nvCxnSpPr>
        <p:spPr>
          <a:xfrm>
            <a:off x="4912258" y="1017837"/>
            <a:ext cx="1376400" cy="315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53"/>
          <p:cNvCxnSpPr/>
          <p:nvPr/>
        </p:nvCxnSpPr>
        <p:spPr>
          <a:xfrm rot="10800000" flipH="1">
            <a:off x="4965716" y="1014856"/>
            <a:ext cx="1323000" cy="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53"/>
          <p:cNvCxnSpPr/>
          <p:nvPr/>
        </p:nvCxnSpPr>
        <p:spPr>
          <a:xfrm rot="10800000" flipH="1">
            <a:off x="6298288" y="4034500"/>
            <a:ext cx="1344900" cy="65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53"/>
          <p:cNvCxnSpPr/>
          <p:nvPr/>
        </p:nvCxnSpPr>
        <p:spPr>
          <a:xfrm rot="10800000" flipH="1">
            <a:off x="6298288" y="3745900"/>
            <a:ext cx="1344900" cy="94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53"/>
          <p:cNvCxnSpPr/>
          <p:nvPr/>
        </p:nvCxnSpPr>
        <p:spPr>
          <a:xfrm rot="10800000" flipH="1">
            <a:off x="6268688" y="3442500"/>
            <a:ext cx="1374300" cy="125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53"/>
          <p:cNvCxnSpPr/>
          <p:nvPr/>
        </p:nvCxnSpPr>
        <p:spPr>
          <a:xfrm rot="10800000" flipH="1">
            <a:off x="6298288" y="3153900"/>
            <a:ext cx="1337400" cy="1539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53"/>
          <p:cNvCxnSpPr/>
          <p:nvPr/>
        </p:nvCxnSpPr>
        <p:spPr>
          <a:xfrm rot="10800000" flipH="1">
            <a:off x="6276088" y="2865300"/>
            <a:ext cx="1374300" cy="1828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53"/>
          <p:cNvCxnSpPr/>
          <p:nvPr/>
        </p:nvCxnSpPr>
        <p:spPr>
          <a:xfrm rot="10800000" flipH="1">
            <a:off x="6283488" y="2554300"/>
            <a:ext cx="1359600" cy="2154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53"/>
          <p:cNvCxnSpPr/>
          <p:nvPr/>
        </p:nvCxnSpPr>
        <p:spPr>
          <a:xfrm rot="10800000" flipH="1">
            <a:off x="6283488" y="2273000"/>
            <a:ext cx="1352100" cy="240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53"/>
          <p:cNvCxnSpPr/>
          <p:nvPr/>
        </p:nvCxnSpPr>
        <p:spPr>
          <a:xfrm rot="10800000" flipH="1">
            <a:off x="6276088" y="1969700"/>
            <a:ext cx="1352100" cy="2753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53"/>
          <p:cNvCxnSpPr/>
          <p:nvPr/>
        </p:nvCxnSpPr>
        <p:spPr>
          <a:xfrm rot="10800000" flipH="1">
            <a:off x="6268688" y="1688400"/>
            <a:ext cx="1359600" cy="3027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53"/>
          <p:cNvCxnSpPr/>
          <p:nvPr/>
        </p:nvCxnSpPr>
        <p:spPr>
          <a:xfrm rot="10800000" flipH="1">
            <a:off x="6268688" y="1377500"/>
            <a:ext cx="1359600" cy="3323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53"/>
          <p:cNvCxnSpPr/>
          <p:nvPr/>
        </p:nvCxnSpPr>
        <p:spPr>
          <a:xfrm rot="10800000" flipH="1">
            <a:off x="6306588" y="4041750"/>
            <a:ext cx="1329000" cy="20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53"/>
          <p:cNvCxnSpPr/>
          <p:nvPr/>
        </p:nvCxnSpPr>
        <p:spPr>
          <a:xfrm rot="10800000" flipH="1">
            <a:off x="6306588" y="3738450"/>
            <a:ext cx="1314300" cy="504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53"/>
          <p:cNvCxnSpPr/>
          <p:nvPr/>
        </p:nvCxnSpPr>
        <p:spPr>
          <a:xfrm rot="10800000" flipH="1">
            <a:off x="6276988" y="3457250"/>
            <a:ext cx="1358700" cy="793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53"/>
          <p:cNvCxnSpPr/>
          <p:nvPr/>
        </p:nvCxnSpPr>
        <p:spPr>
          <a:xfrm rot="10800000" flipH="1">
            <a:off x="6306588" y="3146450"/>
            <a:ext cx="1329000" cy="1104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53"/>
          <p:cNvCxnSpPr/>
          <p:nvPr/>
        </p:nvCxnSpPr>
        <p:spPr>
          <a:xfrm rot="10800000" flipH="1">
            <a:off x="6284388" y="2850350"/>
            <a:ext cx="1344000" cy="1400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53"/>
          <p:cNvCxnSpPr/>
          <p:nvPr/>
        </p:nvCxnSpPr>
        <p:spPr>
          <a:xfrm rot="10800000" flipH="1">
            <a:off x="6291788" y="2561850"/>
            <a:ext cx="1344000" cy="170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53"/>
          <p:cNvCxnSpPr/>
          <p:nvPr/>
        </p:nvCxnSpPr>
        <p:spPr>
          <a:xfrm rot="10800000" flipH="1">
            <a:off x="6291788" y="2280550"/>
            <a:ext cx="1358700" cy="1955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53"/>
          <p:cNvCxnSpPr/>
          <p:nvPr/>
        </p:nvCxnSpPr>
        <p:spPr>
          <a:xfrm rot="10800000" flipH="1">
            <a:off x="6284388" y="1991950"/>
            <a:ext cx="1358700" cy="2288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53"/>
          <p:cNvCxnSpPr/>
          <p:nvPr/>
        </p:nvCxnSpPr>
        <p:spPr>
          <a:xfrm rot="10800000" flipH="1">
            <a:off x="6276988" y="1680950"/>
            <a:ext cx="1358700" cy="259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3"/>
          <p:cNvCxnSpPr/>
          <p:nvPr/>
        </p:nvCxnSpPr>
        <p:spPr>
          <a:xfrm rot="10800000" flipH="1">
            <a:off x="6276988" y="1399750"/>
            <a:ext cx="1366200" cy="2858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53"/>
          <p:cNvCxnSpPr/>
          <p:nvPr/>
        </p:nvCxnSpPr>
        <p:spPr>
          <a:xfrm>
            <a:off x="6367922" y="3947788"/>
            <a:ext cx="1267800" cy="108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53"/>
          <p:cNvCxnSpPr/>
          <p:nvPr/>
        </p:nvCxnSpPr>
        <p:spPr>
          <a:xfrm rot="10800000" flipH="1">
            <a:off x="6367922" y="3745888"/>
            <a:ext cx="1267800" cy="201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53"/>
          <p:cNvCxnSpPr/>
          <p:nvPr/>
        </p:nvCxnSpPr>
        <p:spPr>
          <a:xfrm rot="10800000" flipH="1">
            <a:off x="6296168" y="3457085"/>
            <a:ext cx="1339500" cy="49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53"/>
          <p:cNvCxnSpPr/>
          <p:nvPr/>
        </p:nvCxnSpPr>
        <p:spPr>
          <a:xfrm rot="10800000" flipH="1">
            <a:off x="6367922" y="3161285"/>
            <a:ext cx="1282500" cy="79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53"/>
          <p:cNvCxnSpPr/>
          <p:nvPr/>
        </p:nvCxnSpPr>
        <p:spPr>
          <a:xfrm rot="10800000" flipH="1">
            <a:off x="6314106" y="2872685"/>
            <a:ext cx="1314300" cy="108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3"/>
          <p:cNvCxnSpPr/>
          <p:nvPr/>
        </p:nvCxnSpPr>
        <p:spPr>
          <a:xfrm rot="10800000" flipH="1">
            <a:off x="6332045" y="2576478"/>
            <a:ext cx="1303800" cy="138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3"/>
          <p:cNvCxnSpPr/>
          <p:nvPr/>
        </p:nvCxnSpPr>
        <p:spPr>
          <a:xfrm rot="10800000" flipH="1">
            <a:off x="6332045" y="2265592"/>
            <a:ext cx="1296300" cy="167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3"/>
          <p:cNvCxnSpPr/>
          <p:nvPr/>
        </p:nvCxnSpPr>
        <p:spPr>
          <a:xfrm rot="10800000" flipH="1">
            <a:off x="6314106" y="1962272"/>
            <a:ext cx="1321500" cy="201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3"/>
          <p:cNvCxnSpPr/>
          <p:nvPr/>
        </p:nvCxnSpPr>
        <p:spPr>
          <a:xfrm rot="10800000" flipH="1">
            <a:off x="6296168" y="1673575"/>
            <a:ext cx="1317300" cy="229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53"/>
          <p:cNvCxnSpPr/>
          <p:nvPr/>
        </p:nvCxnSpPr>
        <p:spPr>
          <a:xfrm rot="10800000" flipH="1">
            <a:off x="6296168" y="1392282"/>
            <a:ext cx="1324800" cy="2566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" name="Google Shape;714;p53"/>
          <p:cNvCxnSpPr/>
          <p:nvPr/>
        </p:nvCxnSpPr>
        <p:spPr>
          <a:xfrm>
            <a:off x="6357975" y="3655424"/>
            <a:ext cx="1277700" cy="39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53"/>
          <p:cNvCxnSpPr/>
          <p:nvPr/>
        </p:nvCxnSpPr>
        <p:spPr>
          <a:xfrm>
            <a:off x="6357975" y="3655424"/>
            <a:ext cx="1270200" cy="83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53"/>
          <p:cNvCxnSpPr/>
          <p:nvPr/>
        </p:nvCxnSpPr>
        <p:spPr>
          <a:xfrm rot="10800000" flipH="1">
            <a:off x="6281370" y="3464549"/>
            <a:ext cx="1361700" cy="19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53"/>
          <p:cNvCxnSpPr/>
          <p:nvPr/>
        </p:nvCxnSpPr>
        <p:spPr>
          <a:xfrm rot="10800000" flipH="1">
            <a:off x="6357975" y="3153749"/>
            <a:ext cx="1270200" cy="50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53"/>
          <p:cNvCxnSpPr/>
          <p:nvPr/>
        </p:nvCxnSpPr>
        <p:spPr>
          <a:xfrm rot="10800000" flipH="1">
            <a:off x="6300521" y="2872649"/>
            <a:ext cx="1327800" cy="790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53"/>
          <p:cNvCxnSpPr/>
          <p:nvPr/>
        </p:nvCxnSpPr>
        <p:spPr>
          <a:xfrm rot="10800000" flipH="1">
            <a:off x="6319672" y="2561700"/>
            <a:ext cx="1323300" cy="1116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53"/>
          <p:cNvCxnSpPr/>
          <p:nvPr/>
        </p:nvCxnSpPr>
        <p:spPr>
          <a:xfrm rot="10800000" flipH="1">
            <a:off x="6319672" y="2273099"/>
            <a:ext cx="1316100" cy="1374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53"/>
          <p:cNvCxnSpPr/>
          <p:nvPr/>
        </p:nvCxnSpPr>
        <p:spPr>
          <a:xfrm rot="10800000" flipH="1">
            <a:off x="6300521" y="1977151"/>
            <a:ext cx="1342500" cy="1716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p53"/>
          <p:cNvCxnSpPr/>
          <p:nvPr/>
        </p:nvCxnSpPr>
        <p:spPr>
          <a:xfrm rot="10800000" flipH="1">
            <a:off x="6281370" y="1688325"/>
            <a:ext cx="1354200" cy="1998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3"/>
          <p:cNvCxnSpPr/>
          <p:nvPr/>
        </p:nvCxnSpPr>
        <p:spPr>
          <a:xfrm rot="10800000" flipH="1">
            <a:off x="6281370" y="1385175"/>
            <a:ext cx="1354200" cy="228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" name="Google Shape;724;p53"/>
          <p:cNvCxnSpPr/>
          <p:nvPr/>
        </p:nvCxnSpPr>
        <p:spPr>
          <a:xfrm>
            <a:off x="6352360" y="3362002"/>
            <a:ext cx="1283400" cy="687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5" name="Google Shape;725;p53"/>
          <p:cNvCxnSpPr/>
          <p:nvPr/>
        </p:nvCxnSpPr>
        <p:spPr>
          <a:xfrm>
            <a:off x="6352360" y="3362002"/>
            <a:ext cx="1283400" cy="38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p53"/>
          <p:cNvCxnSpPr/>
          <p:nvPr/>
        </p:nvCxnSpPr>
        <p:spPr>
          <a:xfrm>
            <a:off x="6273950" y="3369207"/>
            <a:ext cx="1369200" cy="87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" name="Google Shape;727;p53"/>
          <p:cNvCxnSpPr/>
          <p:nvPr/>
        </p:nvCxnSpPr>
        <p:spPr>
          <a:xfrm rot="10800000" flipH="1">
            <a:off x="6352360" y="3168507"/>
            <a:ext cx="1275900" cy="200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53"/>
          <p:cNvCxnSpPr/>
          <p:nvPr/>
        </p:nvCxnSpPr>
        <p:spPr>
          <a:xfrm rot="10800000" flipH="1">
            <a:off x="6293552" y="2872707"/>
            <a:ext cx="1349400" cy="496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9" name="Google Shape;729;p53"/>
          <p:cNvCxnSpPr/>
          <p:nvPr/>
        </p:nvCxnSpPr>
        <p:spPr>
          <a:xfrm rot="10800000" flipH="1">
            <a:off x="6313155" y="2576616"/>
            <a:ext cx="1322400" cy="80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0" name="Google Shape;730;p53"/>
          <p:cNvCxnSpPr/>
          <p:nvPr/>
        </p:nvCxnSpPr>
        <p:spPr>
          <a:xfrm rot="10800000" flipH="1">
            <a:off x="6313155" y="2280498"/>
            <a:ext cx="1329900" cy="1074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1" name="Google Shape;731;p53"/>
          <p:cNvCxnSpPr/>
          <p:nvPr/>
        </p:nvCxnSpPr>
        <p:spPr>
          <a:xfrm rot="10800000" flipH="1">
            <a:off x="6293552" y="1955025"/>
            <a:ext cx="1371600" cy="144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53"/>
          <p:cNvCxnSpPr/>
          <p:nvPr/>
        </p:nvCxnSpPr>
        <p:spPr>
          <a:xfrm rot="10800000" flipH="1">
            <a:off x="6273950" y="1688320"/>
            <a:ext cx="1361700" cy="1702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53"/>
          <p:cNvCxnSpPr/>
          <p:nvPr/>
        </p:nvCxnSpPr>
        <p:spPr>
          <a:xfrm rot="10800000" flipH="1">
            <a:off x="6273950" y="1392511"/>
            <a:ext cx="1361700" cy="198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53"/>
          <p:cNvCxnSpPr/>
          <p:nvPr/>
        </p:nvCxnSpPr>
        <p:spPr>
          <a:xfrm>
            <a:off x="6350604" y="3062561"/>
            <a:ext cx="1263000" cy="95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53"/>
          <p:cNvCxnSpPr/>
          <p:nvPr/>
        </p:nvCxnSpPr>
        <p:spPr>
          <a:xfrm>
            <a:off x="6350604" y="3062561"/>
            <a:ext cx="1285200" cy="69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53"/>
          <p:cNvCxnSpPr/>
          <p:nvPr/>
        </p:nvCxnSpPr>
        <p:spPr>
          <a:xfrm>
            <a:off x="6273970" y="3068964"/>
            <a:ext cx="1354200" cy="38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53"/>
          <p:cNvCxnSpPr/>
          <p:nvPr/>
        </p:nvCxnSpPr>
        <p:spPr>
          <a:xfrm>
            <a:off x="6350604" y="3068964"/>
            <a:ext cx="1285200" cy="84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53"/>
          <p:cNvCxnSpPr/>
          <p:nvPr/>
        </p:nvCxnSpPr>
        <p:spPr>
          <a:xfrm rot="10800000" flipH="1">
            <a:off x="6293128" y="2857764"/>
            <a:ext cx="1327800" cy="21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53"/>
          <p:cNvCxnSpPr/>
          <p:nvPr/>
        </p:nvCxnSpPr>
        <p:spPr>
          <a:xfrm rot="10800000" flipH="1">
            <a:off x="6312287" y="2554369"/>
            <a:ext cx="1316100" cy="52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53"/>
          <p:cNvCxnSpPr/>
          <p:nvPr/>
        </p:nvCxnSpPr>
        <p:spPr>
          <a:xfrm rot="10800000" flipH="1">
            <a:off x="6312287" y="2265659"/>
            <a:ext cx="1308600" cy="790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53"/>
          <p:cNvCxnSpPr/>
          <p:nvPr/>
        </p:nvCxnSpPr>
        <p:spPr>
          <a:xfrm rot="10800000" flipH="1">
            <a:off x="6293128" y="1984573"/>
            <a:ext cx="1335300" cy="1110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53"/>
          <p:cNvCxnSpPr/>
          <p:nvPr/>
        </p:nvCxnSpPr>
        <p:spPr>
          <a:xfrm rot="10800000" flipH="1">
            <a:off x="6273970" y="1666171"/>
            <a:ext cx="1347000" cy="142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53"/>
          <p:cNvCxnSpPr/>
          <p:nvPr/>
        </p:nvCxnSpPr>
        <p:spPr>
          <a:xfrm rot="10800000" flipH="1">
            <a:off x="6273970" y="1385166"/>
            <a:ext cx="1354200" cy="169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53"/>
          <p:cNvCxnSpPr/>
          <p:nvPr/>
        </p:nvCxnSpPr>
        <p:spPr>
          <a:xfrm>
            <a:off x="6349465" y="2771635"/>
            <a:ext cx="1271400" cy="1262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53"/>
          <p:cNvCxnSpPr/>
          <p:nvPr/>
        </p:nvCxnSpPr>
        <p:spPr>
          <a:xfrm>
            <a:off x="6349465" y="2771635"/>
            <a:ext cx="1263900" cy="98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6" name="Google Shape;746;p53"/>
          <p:cNvCxnSpPr/>
          <p:nvPr/>
        </p:nvCxnSpPr>
        <p:spPr>
          <a:xfrm>
            <a:off x="6273969" y="2777017"/>
            <a:ext cx="1339500" cy="67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3"/>
          <p:cNvCxnSpPr/>
          <p:nvPr/>
        </p:nvCxnSpPr>
        <p:spPr>
          <a:xfrm>
            <a:off x="6349465" y="2777017"/>
            <a:ext cx="1271400" cy="3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53"/>
          <p:cNvCxnSpPr/>
          <p:nvPr/>
        </p:nvCxnSpPr>
        <p:spPr>
          <a:xfrm>
            <a:off x="6292843" y="2777017"/>
            <a:ext cx="1342800" cy="88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9" name="Google Shape;749;p53"/>
          <p:cNvCxnSpPr/>
          <p:nvPr/>
        </p:nvCxnSpPr>
        <p:spPr>
          <a:xfrm rot="10800000" flipH="1">
            <a:off x="6311717" y="2554382"/>
            <a:ext cx="1316700" cy="233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53"/>
          <p:cNvCxnSpPr/>
          <p:nvPr/>
        </p:nvCxnSpPr>
        <p:spPr>
          <a:xfrm rot="10800000" flipH="1">
            <a:off x="6311717" y="2280553"/>
            <a:ext cx="1323900" cy="48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1" name="Google Shape;751;p53"/>
          <p:cNvCxnSpPr/>
          <p:nvPr/>
        </p:nvCxnSpPr>
        <p:spPr>
          <a:xfrm rot="10800000" flipH="1">
            <a:off x="6292843" y="1977147"/>
            <a:ext cx="1335600" cy="821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53"/>
          <p:cNvCxnSpPr/>
          <p:nvPr/>
        </p:nvCxnSpPr>
        <p:spPr>
          <a:xfrm rot="10800000" flipH="1">
            <a:off x="6273969" y="1695764"/>
            <a:ext cx="1354200" cy="109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" name="Google Shape;753;p53"/>
          <p:cNvCxnSpPr/>
          <p:nvPr/>
        </p:nvCxnSpPr>
        <p:spPr>
          <a:xfrm rot="10800000" flipH="1">
            <a:off x="6273969" y="1385000"/>
            <a:ext cx="1369200" cy="139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" name="Google Shape;754;p53"/>
          <p:cNvCxnSpPr/>
          <p:nvPr/>
        </p:nvCxnSpPr>
        <p:spPr>
          <a:xfrm>
            <a:off x="6358192" y="2484390"/>
            <a:ext cx="1277400" cy="1564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53"/>
          <p:cNvCxnSpPr/>
          <p:nvPr/>
        </p:nvCxnSpPr>
        <p:spPr>
          <a:xfrm>
            <a:off x="6358192" y="2484390"/>
            <a:ext cx="1292400" cy="126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53"/>
          <p:cNvCxnSpPr/>
          <p:nvPr/>
        </p:nvCxnSpPr>
        <p:spPr>
          <a:xfrm>
            <a:off x="6281370" y="2489496"/>
            <a:ext cx="1339500" cy="96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53"/>
          <p:cNvCxnSpPr/>
          <p:nvPr/>
        </p:nvCxnSpPr>
        <p:spPr>
          <a:xfrm>
            <a:off x="6358192" y="2489496"/>
            <a:ext cx="1277400" cy="679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53"/>
          <p:cNvCxnSpPr/>
          <p:nvPr/>
        </p:nvCxnSpPr>
        <p:spPr>
          <a:xfrm>
            <a:off x="6300575" y="2489496"/>
            <a:ext cx="1342500" cy="368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9" name="Google Shape;759;p53"/>
          <p:cNvCxnSpPr/>
          <p:nvPr/>
        </p:nvCxnSpPr>
        <p:spPr>
          <a:xfrm>
            <a:off x="6319781" y="2499709"/>
            <a:ext cx="131580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53"/>
          <p:cNvCxnSpPr/>
          <p:nvPr/>
        </p:nvCxnSpPr>
        <p:spPr>
          <a:xfrm rot="10800000" flipH="1">
            <a:off x="6319781" y="2273184"/>
            <a:ext cx="1301100" cy="20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53"/>
          <p:cNvCxnSpPr/>
          <p:nvPr/>
        </p:nvCxnSpPr>
        <p:spPr>
          <a:xfrm rot="10800000" flipH="1">
            <a:off x="6300575" y="1984621"/>
            <a:ext cx="1335000" cy="525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53"/>
          <p:cNvCxnSpPr/>
          <p:nvPr/>
        </p:nvCxnSpPr>
        <p:spPr>
          <a:xfrm rot="10800000" flipH="1">
            <a:off x="6281370" y="1688515"/>
            <a:ext cx="1354200" cy="816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53"/>
          <p:cNvCxnSpPr/>
          <p:nvPr/>
        </p:nvCxnSpPr>
        <p:spPr>
          <a:xfrm rot="10800000" flipH="1">
            <a:off x="6281370" y="1377703"/>
            <a:ext cx="1347000" cy="1116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53"/>
          <p:cNvCxnSpPr/>
          <p:nvPr/>
        </p:nvCxnSpPr>
        <p:spPr>
          <a:xfrm>
            <a:off x="6351432" y="2191320"/>
            <a:ext cx="1269600" cy="183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53"/>
          <p:cNvCxnSpPr/>
          <p:nvPr/>
        </p:nvCxnSpPr>
        <p:spPr>
          <a:xfrm>
            <a:off x="6351432" y="2191320"/>
            <a:ext cx="1299000" cy="156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53"/>
          <p:cNvCxnSpPr/>
          <p:nvPr/>
        </p:nvCxnSpPr>
        <p:spPr>
          <a:xfrm>
            <a:off x="6273970" y="2195835"/>
            <a:ext cx="1347000" cy="1254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53"/>
          <p:cNvCxnSpPr/>
          <p:nvPr/>
        </p:nvCxnSpPr>
        <p:spPr>
          <a:xfrm>
            <a:off x="6351432" y="2195835"/>
            <a:ext cx="1269600" cy="957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53"/>
          <p:cNvCxnSpPr/>
          <p:nvPr/>
        </p:nvCxnSpPr>
        <p:spPr>
          <a:xfrm>
            <a:off x="6293336" y="2195835"/>
            <a:ext cx="1349700" cy="67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53"/>
          <p:cNvCxnSpPr/>
          <p:nvPr/>
        </p:nvCxnSpPr>
        <p:spPr>
          <a:xfrm>
            <a:off x="6312701" y="2204865"/>
            <a:ext cx="1323000" cy="371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53"/>
          <p:cNvCxnSpPr/>
          <p:nvPr/>
        </p:nvCxnSpPr>
        <p:spPr>
          <a:xfrm>
            <a:off x="6312701" y="2186805"/>
            <a:ext cx="1315500" cy="78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3"/>
          <p:cNvCxnSpPr/>
          <p:nvPr/>
        </p:nvCxnSpPr>
        <p:spPr>
          <a:xfrm rot="10800000" flipH="1">
            <a:off x="6293336" y="1977195"/>
            <a:ext cx="1342500" cy="23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2" name="Google Shape;772;p53"/>
          <p:cNvCxnSpPr/>
          <p:nvPr/>
        </p:nvCxnSpPr>
        <p:spPr>
          <a:xfrm rot="10800000" flipH="1">
            <a:off x="6273970" y="1681080"/>
            <a:ext cx="1369200" cy="528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53"/>
          <p:cNvCxnSpPr/>
          <p:nvPr/>
        </p:nvCxnSpPr>
        <p:spPr>
          <a:xfrm rot="10800000" flipH="1">
            <a:off x="6273970" y="1392450"/>
            <a:ext cx="1354200" cy="807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53"/>
          <p:cNvCxnSpPr/>
          <p:nvPr/>
        </p:nvCxnSpPr>
        <p:spPr>
          <a:xfrm>
            <a:off x="6343651" y="1891337"/>
            <a:ext cx="1277100" cy="213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53"/>
          <p:cNvCxnSpPr/>
          <p:nvPr/>
        </p:nvCxnSpPr>
        <p:spPr>
          <a:xfrm>
            <a:off x="6343651" y="1891337"/>
            <a:ext cx="1292100" cy="187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53"/>
          <p:cNvCxnSpPr/>
          <p:nvPr/>
        </p:nvCxnSpPr>
        <p:spPr>
          <a:xfrm>
            <a:off x="6266570" y="1895165"/>
            <a:ext cx="1339500" cy="153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53"/>
          <p:cNvCxnSpPr/>
          <p:nvPr/>
        </p:nvCxnSpPr>
        <p:spPr>
          <a:xfrm>
            <a:off x="6343651" y="1895165"/>
            <a:ext cx="1292100" cy="1273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53"/>
          <p:cNvCxnSpPr/>
          <p:nvPr/>
        </p:nvCxnSpPr>
        <p:spPr>
          <a:xfrm>
            <a:off x="6285840" y="1895165"/>
            <a:ext cx="1350000" cy="962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53"/>
          <p:cNvCxnSpPr/>
          <p:nvPr/>
        </p:nvCxnSpPr>
        <p:spPr>
          <a:xfrm>
            <a:off x="6305110" y="1902820"/>
            <a:ext cx="1330500" cy="67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53"/>
          <p:cNvCxnSpPr/>
          <p:nvPr/>
        </p:nvCxnSpPr>
        <p:spPr>
          <a:xfrm>
            <a:off x="6305110" y="1887509"/>
            <a:ext cx="1315800" cy="39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53"/>
          <p:cNvCxnSpPr/>
          <p:nvPr/>
        </p:nvCxnSpPr>
        <p:spPr>
          <a:xfrm>
            <a:off x="6285840" y="1910475"/>
            <a:ext cx="1357200" cy="6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" name="Google Shape;782;p53"/>
          <p:cNvCxnSpPr/>
          <p:nvPr/>
        </p:nvCxnSpPr>
        <p:spPr>
          <a:xfrm rot="10800000" flipH="1">
            <a:off x="6266570" y="1688547"/>
            <a:ext cx="1376400" cy="218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53"/>
          <p:cNvCxnSpPr/>
          <p:nvPr/>
        </p:nvCxnSpPr>
        <p:spPr>
          <a:xfrm rot="10800000" flipH="1">
            <a:off x="6266570" y="1385092"/>
            <a:ext cx="1369200" cy="51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53"/>
          <p:cNvCxnSpPr/>
          <p:nvPr/>
        </p:nvCxnSpPr>
        <p:spPr>
          <a:xfrm>
            <a:off x="6342975" y="1596638"/>
            <a:ext cx="1285200" cy="243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5" name="Google Shape;785;p53"/>
          <p:cNvCxnSpPr/>
          <p:nvPr/>
        </p:nvCxnSpPr>
        <p:spPr>
          <a:xfrm>
            <a:off x="6342975" y="1596638"/>
            <a:ext cx="1270500" cy="212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53"/>
          <p:cNvCxnSpPr/>
          <p:nvPr/>
        </p:nvCxnSpPr>
        <p:spPr>
          <a:xfrm>
            <a:off x="6266595" y="1599735"/>
            <a:ext cx="1361700" cy="1857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53"/>
          <p:cNvCxnSpPr/>
          <p:nvPr/>
        </p:nvCxnSpPr>
        <p:spPr>
          <a:xfrm>
            <a:off x="6342975" y="1599735"/>
            <a:ext cx="1278000" cy="154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53"/>
          <p:cNvCxnSpPr/>
          <p:nvPr/>
        </p:nvCxnSpPr>
        <p:spPr>
          <a:xfrm>
            <a:off x="6285690" y="1599735"/>
            <a:ext cx="1327800" cy="1265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53"/>
          <p:cNvCxnSpPr/>
          <p:nvPr/>
        </p:nvCxnSpPr>
        <p:spPr>
          <a:xfrm>
            <a:off x="6304785" y="1605930"/>
            <a:ext cx="1323600" cy="970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0" name="Google Shape;790;p53"/>
          <p:cNvCxnSpPr/>
          <p:nvPr/>
        </p:nvCxnSpPr>
        <p:spPr>
          <a:xfrm>
            <a:off x="6304785" y="1593540"/>
            <a:ext cx="1308600" cy="67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53"/>
          <p:cNvCxnSpPr/>
          <p:nvPr/>
        </p:nvCxnSpPr>
        <p:spPr>
          <a:xfrm>
            <a:off x="6285690" y="1612125"/>
            <a:ext cx="1350000" cy="37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2" name="Google Shape;792;p53"/>
          <p:cNvCxnSpPr/>
          <p:nvPr/>
        </p:nvCxnSpPr>
        <p:spPr>
          <a:xfrm>
            <a:off x="6266595" y="1609028"/>
            <a:ext cx="1376400" cy="79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53"/>
          <p:cNvCxnSpPr/>
          <p:nvPr/>
        </p:nvCxnSpPr>
        <p:spPr>
          <a:xfrm rot="10800000" flipH="1">
            <a:off x="6266595" y="1385033"/>
            <a:ext cx="1361700" cy="21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53"/>
          <p:cNvCxnSpPr/>
          <p:nvPr/>
        </p:nvCxnSpPr>
        <p:spPr>
          <a:xfrm>
            <a:off x="6351397" y="1320406"/>
            <a:ext cx="1276800" cy="2728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53"/>
          <p:cNvCxnSpPr/>
          <p:nvPr/>
        </p:nvCxnSpPr>
        <p:spPr>
          <a:xfrm>
            <a:off x="6351397" y="1320406"/>
            <a:ext cx="1262100" cy="2432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6" name="Google Shape;796;p53"/>
          <p:cNvCxnSpPr/>
          <p:nvPr/>
        </p:nvCxnSpPr>
        <p:spPr>
          <a:xfrm>
            <a:off x="6273970" y="1322973"/>
            <a:ext cx="1354200" cy="213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53"/>
          <p:cNvCxnSpPr/>
          <p:nvPr/>
        </p:nvCxnSpPr>
        <p:spPr>
          <a:xfrm>
            <a:off x="6351397" y="1322973"/>
            <a:ext cx="1269600" cy="1823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6293327" y="1322973"/>
            <a:ext cx="1349700" cy="155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9" name="Google Shape;799;p53"/>
          <p:cNvCxnSpPr/>
          <p:nvPr/>
        </p:nvCxnSpPr>
        <p:spPr>
          <a:xfrm>
            <a:off x="6312683" y="1328108"/>
            <a:ext cx="1315500" cy="1248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p53"/>
          <p:cNvCxnSpPr/>
          <p:nvPr/>
        </p:nvCxnSpPr>
        <p:spPr>
          <a:xfrm>
            <a:off x="6312683" y="1317839"/>
            <a:ext cx="1323000" cy="962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53"/>
          <p:cNvCxnSpPr/>
          <p:nvPr/>
        </p:nvCxnSpPr>
        <p:spPr>
          <a:xfrm>
            <a:off x="6293327" y="1333242"/>
            <a:ext cx="1335000" cy="65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53"/>
          <p:cNvCxnSpPr/>
          <p:nvPr/>
        </p:nvCxnSpPr>
        <p:spPr>
          <a:xfrm>
            <a:off x="6273970" y="1330675"/>
            <a:ext cx="1347000" cy="34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53"/>
          <p:cNvCxnSpPr/>
          <p:nvPr/>
        </p:nvCxnSpPr>
        <p:spPr>
          <a:xfrm>
            <a:off x="6273970" y="1325541"/>
            <a:ext cx="1361700" cy="5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3"/>
          <p:cNvCxnSpPr/>
          <p:nvPr/>
        </p:nvCxnSpPr>
        <p:spPr>
          <a:xfrm>
            <a:off x="6351491" y="1014838"/>
            <a:ext cx="1284300" cy="3041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53"/>
          <p:cNvCxnSpPr/>
          <p:nvPr/>
        </p:nvCxnSpPr>
        <p:spPr>
          <a:xfrm>
            <a:off x="6351491" y="1014838"/>
            <a:ext cx="1269300" cy="2730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3"/>
          <p:cNvCxnSpPr/>
          <p:nvPr/>
        </p:nvCxnSpPr>
        <p:spPr>
          <a:xfrm>
            <a:off x="6273970" y="1016344"/>
            <a:ext cx="1347000" cy="2433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53"/>
          <p:cNvCxnSpPr/>
          <p:nvPr/>
        </p:nvCxnSpPr>
        <p:spPr>
          <a:xfrm>
            <a:off x="6351491" y="1016344"/>
            <a:ext cx="1269300" cy="2130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3"/>
          <p:cNvCxnSpPr/>
          <p:nvPr/>
        </p:nvCxnSpPr>
        <p:spPr>
          <a:xfrm>
            <a:off x="6293350" y="1016344"/>
            <a:ext cx="1327500" cy="183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3"/>
          <p:cNvCxnSpPr/>
          <p:nvPr/>
        </p:nvCxnSpPr>
        <p:spPr>
          <a:xfrm>
            <a:off x="6312731" y="1019354"/>
            <a:ext cx="1308300" cy="154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3"/>
          <p:cNvCxnSpPr/>
          <p:nvPr/>
        </p:nvCxnSpPr>
        <p:spPr>
          <a:xfrm>
            <a:off x="6312731" y="1013333"/>
            <a:ext cx="1285800" cy="1252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3"/>
          <p:cNvCxnSpPr/>
          <p:nvPr/>
        </p:nvCxnSpPr>
        <p:spPr>
          <a:xfrm>
            <a:off x="6293350" y="1022365"/>
            <a:ext cx="1342200" cy="97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53"/>
          <p:cNvCxnSpPr/>
          <p:nvPr/>
        </p:nvCxnSpPr>
        <p:spPr>
          <a:xfrm>
            <a:off x="6273970" y="1020860"/>
            <a:ext cx="1347000" cy="65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53"/>
          <p:cNvCxnSpPr/>
          <p:nvPr/>
        </p:nvCxnSpPr>
        <p:spPr>
          <a:xfrm>
            <a:off x="6273970" y="1017849"/>
            <a:ext cx="1376400" cy="37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4" name="Google Shape;8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50" y="886925"/>
            <a:ext cx="871150" cy="8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5" name="Google Shape;815;p53"/>
          <p:cNvGrpSpPr/>
          <p:nvPr/>
        </p:nvGrpSpPr>
        <p:grpSpPr>
          <a:xfrm>
            <a:off x="2796573" y="1597294"/>
            <a:ext cx="998810" cy="2162531"/>
            <a:chOff x="2006548" y="1455594"/>
            <a:chExt cx="998810" cy="2162531"/>
          </a:xfrm>
        </p:grpSpPr>
        <p:sp>
          <p:nvSpPr>
            <p:cNvPr id="816" name="Google Shape;816;p53"/>
            <p:cNvSpPr/>
            <p:nvPr/>
          </p:nvSpPr>
          <p:spPr>
            <a:xfrm>
              <a:off x="2609238" y="1565881"/>
              <a:ext cx="241800" cy="241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17" name="Google Shape;817;p53"/>
            <p:cNvSpPr txBox="1"/>
            <p:nvPr/>
          </p:nvSpPr>
          <p:spPr>
            <a:xfrm>
              <a:off x="2104938" y="1455594"/>
              <a:ext cx="2904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rPr>
                <a:t>0</a:t>
              </a: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18" name="Google Shape;818;p53"/>
            <p:cNvSpPr/>
            <p:nvPr/>
          </p:nvSpPr>
          <p:spPr>
            <a:xfrm>
              <a:off x="2609238" y="1860870"/>
              <a:ext cx="241800" cy="241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19" name="Google Shape;819;p53"/>
            <p:cNvSpPr txBox="1"/>
            <p:nvPr/>
          </p:nvSpPr>
          <p:spPr>
            <a:xfrm>
              <a:off x="2104938" y="1750583"/>
              <a:ext cx="2904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rPr>
                <a:t>1</a:t>
              </a: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20" name="Google Shape;820;p53"/>
            <p:cNvSpPr/>
            <p:nvPr/>
          </p:nvSpPr>
          <p:spPr>
            <a:xfrm>
              <a:off x="2609238" y="2155859"/>
              <a:ext cx="241800" cy="241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21" name="Google Shape;821;p53"/>
            <p:cNvSpPr txBox="1"/>
            <p:nvPr/>
          </p:nvSpPr>
          <p:spPr>
            <a:xfrm>
              <a:off x="2104938" y="2045572"/>
              <a:ext cx="2904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rPr>
                <a:t>2</a:t>
              </a: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22" name="Google Shape;822;p53"/>
            <p:cNvSpPr txBox="1"/>
            <p:nvPr/>
          </p:nvSpPr>
          <p:spPr>
            <a:xfrm>
              <a:off x="2558958" y="2410325"/>
              <a:ext cx="4464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rPr>
                <a:t>...</a:t>
              </a: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23" name="Google Shape;823;p53"/>
            <p:cNvSpPr/>
            <p:nvPr/>
          </p:nvSpPr>
          <p:spPr>
            <a:xfrm>
              <a:off x="2609238" y="2745837"/>
              <a:ext cx="241800" cy="241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24" name="Google Shape;824;p53"/>
            <p:cNvSpPr txBox="1"/>
            <p:nvPr/>
          </p:nvSpPr>
          <p:spPr>
            <a:xfrm>
              <a:off x="2006558" y="2705325"/>
              <a:ext cx="5524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rPr>
                <a:t>781</a:t>
              </a: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25" name="Google Shape;825;p53"/>
            <p:cNvSpPr/>
            <p:nvPr/>
          </p:nvSpPr>
          <p:spPr>
            <a:xfrm>
              <a:off x="2609238" y="3040826"/>
              <a:ext cx="241800" cy="241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26" name="Google Shape;826;p53"/>
            <p:cNvSpPr txBox="1"/>
            <p:nvPr/>
          </p:nvSpPr>
          <p:spPr>
            <a:xfrm>
              <a:off x="2006562" y="3000325"/>
              <a:ext cx="5685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rPr>
                <a:t>782</a:t>
              </a: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27" name="Google Shape;827;p53"/>
            <p:cNvSpPr/>
            <p:nvPr/>
          </p:nvSpPr>
          <p:spPr>
            <a:xfrm>
              <a:off x="2609238" y="3335815"/>
              <a:ext cx="241800" cy="241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28" name="Google Shape;828;p53"/>
            <p:cNvSpPr txBox="1"/>
            <p:nvPr/>
          </p:nvSpPr>
          <p:spPr>
            <a:xfrm>
              <a:off x="2006548" y="3295325"/>
              <a:ext cx="6027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rPr>
                <a:t>783</a:t>
              </a: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829" name="Google Shape;829;p53"/>
          <p:cNvGrpSpPr/>
          <p:nvPr/>
        </p:nvGrpSpPr>
        <p:grpSpPr>
          <a:xfrm>
            <a:off x="7505463" y="1224606"/>
            <a:ext cx="602550" cy="2977700"/>
            <a:chOff x="6715438" y="1082906"/>
            <a:chExt cx="602550" cy="2977700"/>
          </a:xfrm>
        </p:grpSpPr>
        <p:grpSp>
          <p:nvGrpSpPr>
            <p:cNvPr id="830" name="Google Shape;830;p53"/>
            <p:cNvGrpSpPr/>
            <p:nvPr/>
          </p:nvGrpSpPr>
          <p:grpSpPr>
            <a:xfrm>
              <a:off x="6715438" y="1082906"/>
              <a:ext cx="602550" cy="322800"/>
              <a:chOff x="3899100" y="1283119"/>
              <a:chExt cx="602550" cy="322800"/>
            </a:xfrm>
          </p:grpSpPr>
          <p:sp>
            <p:nvSpPr>
              <p:cNvPr id="831" name="Google Shape;831;p53"/>
              <p:cNvSpPr/>
              <p:nvPr/>
            </p:nvSpPr>
            <p:spPr>
              <a:xfrm>
                <a:off x="3899100" y="1323619"/>
                <a:ext cx="241800" cy="241800"/>
              </a:xfrm>
              <a:prstGeom prst="ellipse">
                <a:avLst/>
              </a:prstGeom>
              <a:solidFill>
                <a:srgbClr val="FF9900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832" name="Google Shape;832;p53"/>
              <p:cNvSpPr txBox="1"/>
              <p:nvPr/>
            </p:nvSpPr>
            <p:spPr>
              <a:xfrm>
                <a:off x="4211250" y="1283119"/>
                <a:ext cx="2904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  <a:latin typeface="Meiryo" charset="-128"/>
                    <a:ea typeface="Meiryo" charset="-128"/>
                    <a:cs typeface="Meiryo" charset="-128"/>
                  </a:rPr>
                  <a:t>0</a:t>
                </a: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833" name="Google Shape;833;p53"/>
            <p:cNvGrpSpPr/>
            <p:nvPr/>
          </p:nvGrpSpPr>
          <p:grpSpPr>
            <a:xfrm>
              <a:off x="6715438" y="1377895"/>
              <a:ext cx="602550" cy="322800"/>
              <a:chOff x="3899100" y="1283119"/>
              <a:chExt cx="602550" cy="322800"/>
            </a:xfrm>
          </p:grpSpPr>
          <p:sp>
            <p:nvSpPr>
              <p:cNvPr id="834" name="Google Shape;834;p53"/>
              <p:cNvSpPr/>
              <p:nvPr/>
            </p:nvSpPr>
            <p:spPr>
              <a:xfrm>
                <a:off x="3899100" y="1323619"/>
                <a:ext cx="241800" cy="241800"/>
              </a:xfrm>
              <a:prstGeom prst="ellipse">
                <a:avLst/>
              </a:prstGeom>
              <a:solidFill>
                <a:srgbClr val="FF9900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835" name="Google Shape;835;p53"/>
              <p:cNvSpPr txBox="1"/>
              <p:nvPr/>
            </p:nvSpPr>
            <p:spPr>
              <a:xfrm>
                <a:off x="4211250" y="1283119"/>
                <a:ext cx="2904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  <a:latin typeface="Meiryo" charset="-128"/>
                    <a:ea typeface="Meiryo" charset="-128"/>
                    <a:cs typeface="Meiryo" charset="-128"/>
                  </a:rPr>
                  <a:t>1</a:t>
                </a: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836" name="Google Shape;836;p53"/>
            <p:cNvGrpSpPr/>
            <p:nvPr/>
          </p:nvGrpSpPr>
          <p:grpSpPr>
            <a:xfrm>
              <a:off x="6715438" y="1672884"/>
              <a:ext cx="602550" cy="322800"/>
              <a:chOff x="3899100" y="1283119"/>
              <a:chExt cx="602550" cy="322800"/>
            </a:xfrm>
          </p:grpSpPr>
          <p:sp>
            <p:nvSpPr>
              <p:cNvPr id="837" name="Google Shape;837;p53"/>
              <p:cNvSpPr/>
              <p:nvPr/>
            </p:nvSpPr>
            <p:spPr>
              <a:xfrm>
                <a:off x="3899100" y="1323619"/>
                <a:ext cx="241800" cy="241800"/>
              </a:xfrm>
              <a:prstGeom prst="ellipse">
                <a:avLst/>
              </a:prstGeom>
              <a:solidFill>
                <a:srgbClr val="FF9900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838" name="Google Shape;838;p53"/>
              <p:cNvSpPr txBox="1"/>
              <p:nvPr/>
            </p:nvSpPr>
            <p:spPr>
              <a:xfrm>
                <a:off x="4211250" y="1283119"/>
                <a:ext cx="2904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  <a:latin typeface="Meiryo" charset="-128"/>
                    <a:ea typeface="Meiryo" charset="-128"/>
                    <a:cs typeface="Meiryo" charset="-128"/>
                  </a:rPr>
                  <a:t>2</a:t>
                </a: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839" name="Google Shape;839;p53"/>
            <p:cNvGrpSpPr/>
            <p:nvPr/>
          </p:nvGrpSpPr>
          <p:grpSpPr>
            <a:xfrm>
              <a:off x="6715438" y="1967873"/>
              <a:ext cx="602550" cy="322800"/>
              <a:chOff x="3899100" y="1283119"/>
              <a:chExt cx="602550" cy="322800"/>
            </a:xfrm>
          </p:grpSpPr>
          <p:sp>
            <p:nvSpPr>
              <p:cNvPr id="840" name="Google Shape;840;p53"/>
              <p:cNvSpPr/>
              <p:nvPr/>
            </p:nvSpPr>
            <p:spPr>
              <a:xfrm>
                <a:off x="3899100" y="1323619"/>
                <a:ext cx="241800" cy="241800"/>
              </a:xfrm>
              <a:prstGeom prst="ellipse">
                <a:avLst/>
              </a:prstGeom>
              <a:solidFill>
                <a:srgbClr val="FF9900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841" name="Google Shape;841;p53"/>
              <p:cNvSpPr txBox="1"/>
              <p:nvPr/>
            </p:nvSpPr>
            <p:spPr>
              <a:xfrm>
                <a:off x="4211250" y="1283119"/>
                <a:ext cx="2904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  <a:latin typeface="Meiryo" charset="-128"/>
                    <a:ea typeface="Meiryo" charset="-128"/>
                    <a:cs typeface="Meiryo" charset="-128"/>
                  </a:rPr>
                  <a:t>3</a:t>
                </a: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842" name="Google Shape;842;p53"/>
            <p:cNvGrpSpPr/>
            <p:nvPr/>
          </p:nvGrpSpPr>
          <p:grpSpPr>
            <a:xfrm>
              <a:off x="6715438" y="2262862"/>
              <a:ext cx="602550" cy="322800"/>
              <a:chOff x="3899100" y="1283119"/>
              <a:chExt cx="602550" cy="322800"/>
            </a:xfrm>
          </p:grpSpPr>
          <p:sp>
            <p:nvSpPr>
              <p:cNvPr id="843" name="Google Shape;843;p53"/>
              <p:cNvSpPr/>
              <p:nvPr/>
            </p:nvSpPr>
            <p:spPr>
              <a:xfrm>
                <a:off x="3899100" y="1323619"/>
                <a:ext cx="241800" cy="241800"/>
              </a:xfrm>
              <a:prstGeom prst="ellipse">
                <a:avLst/>
              </a:prstGeom>
              <a:solidFill>
                <a:srgbClr val="FF9900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844" name="Google Shape;844;p53"/>
              <p:cNvSpPr txBox="1"/>
              <p:nvPr/>
            </p:nvSpPr>
            <p:spPr>
              <a:xfrm>
                <a:off x="4211250" y="1283119"/>
                <a:ext cx="2904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  <a:latin typeface="Meiryo" charset="-128"/>
                    <a:ea typeface="Meiryo" charset="-128"/>
                    <a:cs typeface="Meiryo" charset="-128"/>
                  </a:rPr>
                  <a:t>4</a:t>
                </a: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845" name="Google Shape;845;p53"/>
            <p:cNvGrpSpPr/>
            <p:nvPr/>
          </p:nvGrpSpPr>
          <p:grpSpPr>
            <a:xfrm>
              <a:off x="6715438" y="2557851"/>
              <a:ext cx="602550" cy="322800"/>
              <a:chOff x="3899100" y="1283119"/>
              <a:chExt cx="602550" cy="322800"/>
            </a:xfrm>
          </p:grpSpPr>
          <p:sp>
            <p:nvSpPr>
              <p:cNvPr id="846" name="Google Shape;846;p53"/>
              <p:cNvSpPr/>
              <p:nvPr/>
            </p:nvSpPr>
            <p:spPr>
              <a:xfrm>
                <a:off x="3899100" y="1323619"/>
                <a:ext cx="241800" cy="241800"/>
              </a:xfrm>
              <a:prstGeom prst="ellipse">
                <a:avLst/>
              </a:prstGeom>
              <a:solidFill>
                <a:srgbClr val="FF9900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847" name="Google Shape;847;p53"/>
              <p:cNvSpPr txBox="1"/>
              <p:nvPr/>
            </p:nvSpPr>
            <p:spPr>
              <a:xfrm>
                <a:off x="4211250" y="1283119"/>
                <a:ext cx="2904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  <a:latin typeface="Meiryo" charset="-128"/>
                    <a:ea typeface="Meiryo" charset="-128"/>
                    <a:cs typeface="Meiryo" charset="-128"/>
                  </a:rPr>
                  <a:t>5</a:t>
                </a: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848" name="Google Shape;848;p53"/>
            <p:cNvGrpSpPr/>
            <p:nvPr/>
          </p:nvGrpSpPr>
          <p:grpSpPr>
            <a:xfrm>
              <a:off x="6715438" y="2852840"/>
              <a:ext cx="602550" cy="322800"/>
              <a:chOff x="3899100" y="1283119"/>
              <a:chExt cx="602550" cy="322800"/>
            </a:xfrm>
          </p:grpSpPr>
          <p:sp>
            <p:nvSpPr>
              <p:cNvPr id="849" name="Google Shape;849;p53"/>
              <p:cNvSpPr/>
              <p:nvPr/>
            </p:nvSpPr>
            <p:spPr>
              <a:xfrm>
                <a:off x="3899100" y="1323619"/>
                <a:ext cx="241800" cy="241800"/>
              </a:xfrm>
              <a:prstGeom prst="ellipse">
                <a:avLst/>
              </a:prstGeom>
              <a:solidFill>
                <a:srgbClr val="FF9900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850" name="Google Shape;850;p53"/>
              <p:cNvSpPr txBox="1"/>
              <p:nvPr/>
            </p:nvSpPr>
            <p:spPr>
              <a:xfrm>
                <a:off x="4211250" y="1283119"/>
                <a:ext cx="2904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  <a:latin typeface="Meiryo" charset="-128"/>
                    <a:ea typeface="Meiryo" charset="-128"/>
                    <a:cs typeface="Meiryo" charset="-128"/>
                  </a:rPr>
                  <a:t>6</a:t>
                </a: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sp>
          <p:nvSpPr>
            <p:cNvPr id="851" name="Google Shape;851;p53"/>
            <p:cNvSpPr/>
            <p:nvPr/>
          </p:nvSpPr>
          <p:spPr>
            <a:xfrm>
              <a:off x="6715438" y="3188328"/>
              <a:ext cx="241800" cy="241800"/>
            </a:xfrm>
            <a:prstGeom prst="ellipse">
              <a:avLst/>
            </a:prstGeom>
            <a:solidFill>
              <a:srgbClr val="FF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852" name="Google Shape;852;p53"/>
            <p:cNvSpPr txBox="1"/>
            <p:nvPr/>
          </p:nvSpPr>
          <p:spPr>
            <a:xfrm>
              <a:off x="7027588" y="3147828"/>
              <a:ext cx="2904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rPr>
                <a:t>7</a:t>
              </a:r>
              <a:endParaRPr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853" name="Google Shape;853;p53"/>
            <p:cNvGrpSpPr/>
            <p:nvPr/>
          </p:nvGrpSpPr>
          <p:grpSpPr>
            <a:xfrm>
              <a:off x="6715438" y="3442817"/>
              <a:ext cx="602550" cy="322800"/>
              <a:chOff x="3899100" y="1283119"/>
              <a:chExt cx="602550" cy="322800"/>
            </a:xfrm>
          </p:grpSpPr>
          <p:sp>
            <p:nvSpPr>
              <p:cNvPr id="854" name="Google Shape;854;p53"/>
              <p:cNvSpPr/>
              <p:nvPr/>
            </p:nvSpPr>
            <p:spPr>
              <a:xfrm>
                <a:off x="3899100" y="1323619"/>
                <a:ext cx="241800" cy="241800"/>
              </a:xfrm>
              <a:prstGeom prst="ellipse">
                <a:avLst/>
              </a:prstGeom>
              <a:solidFill>
                <a:srgbClr val="FF9900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855" name="Google Shape;855;p53"/>
              <p:cNvSpPr txBox="1"/>
              <p:nvPr/>
            </p:nvSpPr>
            <p:spPr>
              <a:xfrm>
                <a:off x="4211250" y="1283119"/>
                <a:ext cx="2904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  <a:latin typeface="Meiryo" charset="-128"/>
                    <a:ea typeface="Meiryo" charset="-128"/>
                    <a:cs typeface="Meiryo" charset="-128"/>
                  </a:rPr>
                  <a:t>8</a:t>
                </a: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856" name="Google Shape;856;p53"/>
            <p:cNvGrpSpPr/>
            <p:nvPr/>
          </p:nvGrpSpPr>
          <p:grpSpPr>
            <a:xfrm>
              <a:off x="6715438" y="3737806"/>
              <a:ext cx="602550" cy="322800"/>
              <a:chOff x="3899100" y="1283119"/>
              <a:chExt cx="602550" cy="322800"/>
            </a:xfrm>
          </p:grpSpPr>
          <p:sp>
            <p:nvSpPr>
              <p:cNvPr id="857" name="Google Shape;857;p53"/>
              <p:cNvSpPr/>
              <p:nvPr/>
            </p:nvSpPr>
            <p:spPr>
              <a:xfrm>
                <a:off x="3899100" y="1323619"/>
                <a:ext cx="241800" cy="241800"/>
              </a:xfrm>
              <a:prstGeom prst="ellipse">
                <a:avLst/>
              </a:prstGeom>
              <a:solidFill>
                <a:srgbClr val="FF9900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858" name="Google Shape;858;p53"/>
              <p:cNvSpPr txBox="1"/>
              <p:nvPr/>
            </p:nvSpPr>
            <p:spPr>
              <a:xfrm>
                <a:off x="4211250" y="1283119"/>
                <a:ext cx="2904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  <a:latin typeface="Meiryo" charset="-128"/>
                    <a:ea typeface="Meiryo" charset="-128"/>
                    <a:cs typeface="Meiryo" charset="-128"/>
                  </a:rPr>
                  <a:t>9</a:t>
                </a:r>
                <a:endParaRPr>
                  <a:solidFill>
                    <a:srgbClr val="434343"/>
                  </a:solidFill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pic>
        <p:nvPicPr>
          <p:cNvPr id="859" name="Google Shape;8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938" y="2294350"/>
            <a:ext cx="8477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3"/>
          <p:cNvSpPr txBox="1"/>
          <p:nvPr/>
        </p:nvSpPr>
        <p:spPr>
          <a:xfrm>
            <a:off x="1559313" y="1855075"/>
            <a:ext cx="717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28 </a:t>
            </a: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px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61" name="Google Shape;861;p53"/>
          <p:cNvSpPr txBox="1"/>
          <p:nvPr/>
        </p:nvSpPr>
        <p:spPr>
          <a:xfrm>
            <a:off x="842325" y="2514850"/>
            <a:ext cx="717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28 px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862" name="Google Shape;862;p53"/>
          <p:cNvGrpSpPr/>
          <p:nvPr/>
        </p:nvGrpSpPr>
        <p:grpSpPr>
          <a:xfrm>
            <a:off x="4802663" y="909856"/>
            <a:ext cx="241800" cy="3486650"/>
            <a:chOff x="4012638" y="768156"/>
            <a:chExt cx="241800" cy="3486650"/>
          </a:xfrm>
        </p:grpSpPr>
        <p:sp>
          <p:nvSpPr>
            <p:cNvPr id="863" name="Google Shape;863;p53"/>
            <p:cNvSpPr/>
            <p:nvPr/>
          </p:nvSpPr>
          <p:spPr>
            <a:xfrm>
              <a:off x="4012638" y="76815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4012638" y="1063145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4012638" y="1358134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4012638" y="1653123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4012638" y="1948112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4012638" y="2243101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4012638" y="2538090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3"/>
            <p:cNvSpPr/>
            <p:nvPr/>
          </p:nvSpPr>
          <p:spPr>
            <a:xfrm>
              <a:off x="4012638" y="2833078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3"/>
            <p:cNvSpPr/>
            <p:nvPr/>
          </p:nvSpPr>
          <p:spPr>
            <a:xfrm>
              <a:off x="4012638" y="3128067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3"/>
            <p:cNvSpPr/>
            <p:nvPr/>
          </p:nvSpPr>
          <p:spPr>
            <a:xfrm>
              <a:off x="4012638" y="342305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4012638" y="3718017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4012638" y="401300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53"/>
          <p:cNvGrpSpPr/>
          <p:nvPr/>
        </p:nvGrpSpPr>
        <p:grpSpPr>
          <a:xfrm>
            <a:off x="6154063" y="909856"/>
            <a:ext cx="241800" cy="3486650"/>
            <a:chOff x="3979963" y="760756"/>
            <a:chExt cx="241800" cy="3486650"/>
          </a:xfrm>
        </p:grpSpPr>
        <p:sp>
          <p:nvSpPr>
            <p:cNvPr id="876" name="Google Shape;876;p53"/>
            <p:cNvSpPr/>
            <p:nvPr/>
          </p:nvSpPr>
          <p:spPr>
            <a:xfrm>
              <a:off x="3979963" y="76075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3"/>
            <p:cNvSpPr/>
            <p:nvPr/>
          </p:nvSpPr>
          <p:spPr>
            <a:xfrm>
              <a:off x="3979963" y="1055745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3"/>
            <p:cNvSpPr/>
            <p:nvPr/>
          </p:nvSpPr>
          <p:spPr>
            <a:xfrm>
              <a:off x="3979963" y="1350734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3979963" y="1645723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3"/>
            <p:cNvSpPr/>
            <p:nvPr/>
          </p:nvSpPr>
          <p:spPr>
            <a:xfrm>
              <a:off x="3979963" y="1940712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3"/>
            <p:cNvSpPr/>
            <p:nvPr/>
          </p:nvSpPr>
          <p:spPr>
            <a:xfrm>
              <a:off x="3979963" y="2235701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3"/>
            <p:cNvSpPr/>
            <p:nvPr/>
          </p:nvSpPr>
          <p:spPr>
            <a:xfrm>
              <a:off x="3979963" y="2530690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3979963" y="2825678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3979963" y="3120667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3"/>
            <p:cNvSpPr/>
            <p:nvPr/>
          </p:nvSpPr>
          <p:spPr>
            <a:xfrm>
              <a:off x="3979963" y="341565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3"/>
            <p:cNvSpPr/>
            <p:nvPr/>
          </p:nvSpPr>
          <p:spPr>
            <a:xfrm>
              <a:off x="3979963" y="3710617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3"/>
            <p:cNvSpPr/>
            <p:nvPr/>
          </p:nvSpPr>
          <p:spPr>
            <a:xfrm>
              <a:off x="3979963" y="400560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53"/>
          <p:cNvSpPr/>
          <p:nvPr/>
        </p:nvSpPr>
        <p:spPr>
          <a:xfrm>
            <a:off x="3428863" y="4559473"/>
            <a:ext cx="241800" cy="2418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3"/>
          <p:cNvSpPr/>
          <p:nvPr/>
        </p:nvSpPr>
        <p:spPr>
          <a:xfrm>
            <a:off x="4802663" y="4559473"/>
            <a:ext cx="241800" cy="2418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3"/>
          <p:cNvSpPr/>
          <p:nvPr/>
        </p:nvSpPr>
        <p:spPr>
          <a:xfrm>
            <a:off x="6154063" y="4559473"/>
            <a:ext cx="241800" cy="2418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3"/>
          <p:cNvSpPr txBox="1"/>
          <p:nvPr/>
        </p:nvSpPr>
        <p:spPr>
          <a:xfrm>
            <a:off x="2362249" y="4483823"/>
            <a:ext cx="113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バイアス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92" name="Google Shape;892;p53"/>
          <p:cNvSpPr txBox="1"/>
          <p:nvPr/>
        </p:nvSpPr>
        <p:spPr>
          <a:xfrm>
            <a:off x="3191275" y="517250"/>
            <a:ext cx="717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入力層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93" name="Google Shape;893;p53"/>
          <p:cNvSpPr txBox="1"/>
          <p:nvPr/>
        </p:nvSpPr>
        <p:spPr>
          <a:xfrm>
            <a:off x="4305575" y="542690"/>
            <a:ext cx="12360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隠れ層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94" name="Google Shape;894;p53"/>
          <p:cNvSpPr txBox="1"/>
          <p:nvPr/>
        </p:nvSpPr>
        <p:spPr>
          <a:xfrm>
            <a:off x="7202899" y="458786"/>
            <a:ext cx="796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出力層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95" name="Google Shape;895;p53"/>
          <p:cNvSpPr txBox="1"/>
          <p:nvPr/>
        </p:nvSpPr>
        <p:spPr>
          <a:xfrm>
            <a:off x="3461153" y="4788224"/>
            <a:ext cx="1560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重みパラメータ行列</a:t>
            </a:r>
            <a:endParaRPr sz="10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96" name="Google Shape;896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97" name="Google Shape;897;p53"/>
          <p:cNvSpPr txBox="1"/>
          <p:nvPr/>
        </p:nvSpPr>
        <p:spPr>
          <a:xfrm>
            <a:off x="5656975" y="522275"/>
            <a:ext cx="12360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隠れ層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2" name="Google Shape;902;p54"/>
          <p:cNvCxnSpPr/>
          <p:nvPr/>
        </p:nvCxnSpPr>
        <p:spPr>
          <a:xfrm rot="10800000" flipH="1">
            <a:off x="2007005" y="4149048"/>
            <a:ext cx="1217100" cy="38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54"/>
          <p:cNvCxnSpPr/>
          <p:nvPr/>
        </p:nvCxnSpPr>
        <p:spPr>
          <a:xfrm rot="10800000" flipH="1">
            <a:off x="2003081" y="3896535"/>
            <a:ext cx="1221300" cy="641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54"/>
          <p:cNvCxnSpPr/>
          <p:nvPr/>
        </p:nvCxnSpPr>
        <p:spPr>
          <a:xfrm rot="10800000" flipH="1">
            <a:off x="2003081" y="3617235"/>
            <a:ext cx="1221300" cy="920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5" name="Google Shape;905;p54"/>
          <p:cNvCxnSpPr/>
          <p:nvPr/>
        </p:nvCxnSpPr>
        <p:spPr>
          <a:xfrm rot="10800000" flipH="1">
            <a:off x="2003081" y="3351517"/>
            <a:ext cx="1227600" cy="117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54"/>
          <p:cNvCxnSpPr/>
          <p:nvPr/>
        </p:nvCxnSpPr>
        <p:spPr>
          <a:xfrm rot="10800000" flipH="1">
            <a:off x="2029481" y="3085117"/>
            <a:ext cx="1201200" cy="144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7" name="Google Shape;907;p54"/>
          <p:cNvCxnSpPr/>
          <p:nvPr/>
        </p:nvCxnSpPr>
        <p:spPr>
          <a:xfrm rot="10800000" flipH="1">
            <a:off x="2009681" y="2819317"/>
            <a:ext cx="1221300" cy="171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4"/>
          <p:cNvCxnSpPr/>
          <p:nvPr/>
        </p:nvCxnSpPr>
        <p:spPr>
          <a:xfrm rot="10800000" flipH="1">
            <a:off x="2016281" y="2532953"/>
            <a:ext cx="1221000" cy="2011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p54"/>
          <p:cNvCxnSpPr/>
          <p:nvPr/>
        </p:nvCxnSpPr>
        <p:spPr>
          <a:xfrm rot="10800000" flipH="1">
            <a:off x="2016281" y="2266881"/>
            <a:ext cx="1207800" cy="225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54"/>
          <p:cNvCxnSpPr/>
          <p:nvPr/>
        </p:nvCxnSpPr>
        <p:spPr>
          <a:xfrm rot="10800000" flipH="1">
            <a:off x="2009681" y="1994289"/>
            <a:ext cx="1214400" cy="256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54"/>
          <p:cNvCxnSpPr/>
          <p:nvPr/>
        </p:nvCxnSpPr>
        <p:spPr>
          <a:xfrm rot="10800000" flipH="1">
            <a:off x="2003081" y="1728271"/>
            <a:ext cx="1221300" cy="282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2" name="Google Shape;912;p54"/>
          <p:cNvCxnSpPr/>
          <p:nvPr/>
        </p:nvCxnSpPr>
        <p:spPr>
          <a:xfrm rot="10800000" flipH="1">
            <a:off x="2003081" y="1448835"/>
            <a:ext cx="1221300" cy="3088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54"/>
          <p:cNvCxnSpPr/>
          <p:nvPr/>
        </p:nvCxnSpPr>
        <p:spPr>
          <a:xfrm rot="10800000" flipH="1">
            <a:off x="2016281" y="1182871"/>
            <a:ext cx="1214400" cy="3368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4" name="Google Shape;914;p54"/>
          <p:cNvCxnSpPr/>
          <p:nvPr/>
        </p:nvCxnSpPr>
        <p:spPr>
          <a:xfrm>
            <a:off x="1984169" y="3530998"/>
            <a:ext cx="1262400" cy="66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5" name="Google Shape;915;p54"/>
          <p:cNvCxnSpPr/>
          <p:nvPr/>
        </p:nvCxnSpPr>
        <p:spPr>
          <a:xfrm>
            <a:off x="1966157" y="3533576"/>
            <a:ext cx="1267200" cy="387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54"/>
          <p:cNvCxnSpPr/>
          <p:nvPr/>
        </p:nvCxnSpPr>
        <p:spPr>
          <a:xfrm>
            <a:off x="1966157" y="3533576"/>
            <a:ext cx="1247400" cy="114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54"/>
          <p:cNvCxnSpPr/>
          <p:nvPr/>
        </p:nvCxnSpPr>
        <p:spPr>
          <a:xfrm rot="10800000" flipH="1">
            <a:off x="1966157" y="3375169"/>
            <a:ext cx="1273800" cy="15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54"/>
          <p:cNvCxnSpPr/>
          <p:nvPr/>
        </p:nvCxnSpPr>
        <p:spPr>
          <a:xfrm rot="10800000" flipH="1">
            <a:off x="2087327" y="3088969"/>
            <a:ext cx="1146300" cy="438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" name="Google Shape;919;p54"/>
          <p:cNvCxnSpPr/>
          <p:nvPr/>
        </p:nvCxnSpPr>
        <p:spPr>
          <a:xfrm rot="10800000" flipH="1">
            <a:off x="1996449" y="2822869"/>
            <a:ext cx="1230600" cy="704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0" name="Google Shape;920;p54"/>
          <p:cNvCxnSpPr/>
          <p:nvPr/>
        </p:nvCxnSpPr>
        <p:spPr>
          <a:xfrm rot="10800000" flipH="1">
            <a:off x="2026742" y="2563983"/>
            <a:ext cx="1206600" cy="97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1" name="Google Shape;921;p54"/>
          <p:cNvCxnSpPr/>
          <p:nvPr/>
        </p:nvCxnSpPr>
        <p:spPr>
          <a:xfrm rot="10800000" flipH="1">
            <a:off x="2026742" y="2284354"/>
            <a:ext cx="1206600" cy="123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2" name="Google Shape;922;p54"/>
          <p:cNvCxnSpPr/>
          <p:nvPr/>
        </p:nvCxnSpPr>
        <p:spPr>
          <a:xfrm rot="10800000" flipH="1">
            <a:off x="1996449" y="1997898"/>
            <a:ext cx="1230600" cy="1554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54"/>
          <p:cNvCxnSpPr/>
          <p:nvPr/>
        </p:nvCxnSpPr>
        <p:spPr>
          <a:xfrm rot="10800000" flipH="1">
            <a:off x="1966157" y="1745591"/>
            <a:ext cx="1273800" cy="180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54"/>
          <p:cNvCxnSpPr/>
          <p:nvPr/>
        </p:nvCxnSpPr>
        <p:spPr>
          <a:xfrm rot="10800000" flipH="1">
            <a:off x="1966157" y="1459076"/>
            <a:ext cx="1260900" cy="2074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54"/>
          <p:cNvCxnSpPr/>
          <p:nvPr/>
        </p:nvCxnSpPr>
        <p:spPr>
          <a:xfrm rot="10800000" flipH="1">
            <a:off x="2026742" y="1193291"/>
            <a:ext cx="1213500" cy="235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54"/>
          <p:cNvCxnSpPr/>
          <p:nvPr/>
        </p:nvCxnSpPr>
        <p:spPr>
          <a:xfrm>
            <a:off x="2003876" y="3267023"/>
            <a:ext cx="1223100" cy="919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7" name="Google Shape;927;p54"/>
          <p:cNvCxnSpPr/>
          <p:nvPr/>
        </p:nvCxnSpPr>
        <p:spPr>
          <a:xfrm>
            <a:off x="1985957" y="3269368"/>
            <a:ext cx="1241100" cy="64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54"/>
          <p:cNvCxnSpPr/>
          <p:nvPr/>
        </p:nvCxnSpPr>
        <p:spPr>
          <a:xfrm>
            <a:off x="1985957" y="3269368"/>
            <a:ext cx="1241100" cy="364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54"/>
          <p:cNvCxnSpPr/>
          <p:nvPr/>
        </p:nvCxnSpPr>
        <p:spPr>
          <a:xfrm>
            <a:off x="1985957" y="3263633"/>
            <a:ext cx="1241100" cy="11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54"/>
          <p:cNvCxnSpPr/>
          <p:nvPr/>
        </p:nvCxnSpPr>
        <p:spPr>
          <a:xfrm rot="10800000" flipH="1">
            <a:off x="2106505" y="3095633"/>
            <a:ext cx="1120200" cy="168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54"/>
          <p:cNvCxnSpPr/>
          <p:nvPr/>
        </p:nvCxnSpPr>
        <p:spPr>
          <a:xfrm rot="10800000" flipH="1">
            <a:off x="2016094" y="2836733"/>
            <a:ext cx="1217400" cy="426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54"/>
          <p:cNvCxnSpPr/>
          <p:nvPr/>
        </p:nvCxnSpPr>
        <p:spPr>
          <a:xfrm rot="10800000" flipH="1">
            <a:off x="2046231" y="2563803"/>
            <a:ext cx="1194000" cy="71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54"/>
          <p:cNvCxnSpPr/>
          <p:nvPr/>
        </p:nvCxnSpPr>
        <p:spPr>
          <a:xfrm rot="10800000" flipH="1">
            <a:off x="2046231" y="2290962"/>
            <a:ext cx="1194000" cy="96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4" name="Google Shape;934;p54"/>
          <p:cNvCxnSpPr/>
          <p:nvPr/>
        </p:nvCxnSpPr>
        <p:spPr>
          <a:xfrm rot="10800000" flipH="1">
            <a:off x="2016094" y="2011574"/>
            <a:ext cx="1223700" cy="127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5" name="Google Shape;935;p54"/>
          <p:cNvCxnSpPr/>
          <p:nvPr/>
        </p:nvCxnSpPr>
        <p:spPr>
          <a:xfrm rot="10800000" flipH="1">
            <a:off x="1985957" y="1738839"/>
            <a:ext cx="1241100" cy="154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6" name="Google Shape;936;p54"/>
          <p:cNvCxnSpPr/>
          <p:nvPr/>
        </p:nvCxnSpPr>
        <p:spPr>
          <a:xfrm rot="10800000" flipH="1">
            <a:off x="1985957" y="1459168"/>
            <a:ext cx="1241100" cy="181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54"/>
          <p:cNvCxnSpPr/>
          <p:nvPr/>
        </p:nvCxnSpPr>
        <p:spPr>
          <a:xfrm rot="10800000" flipH="1">
            <a:off x="2046231" y="1193139"/>
            <a:ext cx="1180500" cy="2087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4"/>
          <p:cNvCxnSpPr/>
          <p:nvPr/>
        </p:nvCxnSpPr>
        <p:spPr>
          <a:xfrm>
            <a:off x="1984277" y="3009702"/>
            <a:ext cx="1249200" cy="1190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9" name="Google Shape;939;p54"/>
          <p:cNvCxnSpPr/>
          <p:nvPr/>
        </p:nvCxnSpPr>
        <p:spPr>
          <a:xfrm>
            <a:off x="1966157" y="3011832"/>
            <a:ext cx="1267200" cy="908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54"/>
          <p:cNvCxnSpPr/>
          <p:nvPr/>
        </p:nvCxnSpPr>
        <p:spPr>
          <a:xfrm>
            <a:off x="1966157" y="3011832"/>
            <a:ext cx="1273800" cy="63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1" name="Google Shape;941;p54"/>
          <p:cNvCxnSpPr/>
          <p:nvPr/>
        </p:nvCxnSpPr>
        <p:spPr>
          <a:xfrm>
            <a:off x="1966157" y="3006620"/>
            <a:ext cx="1267200" cy="375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2" name="Google Shape;942;p54"/>
          <p:cNvCxnSpPr/>
          <p:nvPr/>
        </p:nvCxnSpPr>
        <p:spPr>
          <a:xfrm>
            <a:off x="2088059" y="3006620"/>
            <a:ext cx="1145400" cy="89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3" name="Google Shape;943;p54"/>
          <p:cNvCxnSpPr/>
          <p:nvPr/>
        </p:nvCxnSpPr>
        <p:spPr>
          <a:xfrm rot="10800000" flipH="1">
            <a:off x="1996632" y="2822720"/>
            <a:ext cx="1250100" cy="183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4" name="Google Shape;944;p54"/>
          <p:cNvCxnSpPr/>
          <p:nvPr/>
        </p:nvCxnSpPr>
        <p:spPr>
          <a:xfrm rot="10800000" flipH="1">
            <a:off x="2027108" y="2563744"/>
            <a:ext cx="1206600" cy="45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5" name="Google Shape;945;p54"/>
          <p:cNvCxnSpPr/>
          <p:nvPr/>
        </p:nvCxnSpPr>
        <p:spPr>
          <a:xfrm rot="10800000" flipH="1">
            <a:off x="2027108" y="2291196"/>
            <a:ext cx="1212900" cy="70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6" name="Google Shape;946;p54"/>
          <p:cNvCxnSpPr/>
          <p:nvPr/>
        </p:nvCxnSpPr>
        <p:spPr>
          <a:xfrm rot="10800000" flipH="1">
            <a:off x="1996632" y="2025168"/>
            <a:ext cx="1243500" cy="100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7" name="Google Shape;947;p54"/>
          <p:cNvCxnSpPr/>
          <p:nvPr/>
        </p:nvCxnSpPr>
        <p:spPr>
          <a:xfrm rot="10800000" flipH="1">
            <a:off x="1966157" y="1738556"/>
            <a:ext cx="1260900" cy="128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54"/>
          <p:cNvCxnSpPr/>
          <p:nvPr/>
        </p:nvCxnSpPr>
        <p:spPr>
          <a:xfrm rot="10800000" flipH="1">
            <a:off x="1966157" y="1465932"/>
            <a:ext cx="1260900" cy="154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54"/>
          <p:cNvCxnSpPr/>
          <p:nvPr/>
        </p:nvCxnSpPr>
        <p:spPr>
          <a:xfrm rot="10800000" flipH="1">
            <a:off x="2027108" y="1186256"/>
            <a:ext cx="1199700" cy="183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0" name="Google Shape;950;p54"/>
          <p:cNvCxnSpPr/>
          <p:nvPr/>
        </p:nvCxnSpPr>
        <p:spPr>
          <a:xfrm>
            <a:off x="2010564" y="2447450"/>
            <a:ext cx="1229400" cy="174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1" name="Google Shape;951;p54"/>
          <p:cNvCxnSpPr/>
          <p:nvPr/>
        </p:nvCxnSpPr>
        <p:spPr>
          <a:xfrm>
            <a:off x="1992557" y="2449139"/>
            <a:ext cx="1247400" cy="1464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2" name="Google Shape;952;p54"/>
          <p:cNvCxnSpPr/>
          <p:nvPr/>
        </p:nvCxnSpPr>
        <p:spPr>
          <a:xfrm>
            <a:off x="1992557" y="2449139"/>
            <a:ext cx="1227600" cy="1192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3" name="Google Shape;953;p54"/>
          <p:cNvCxnSpPr/>
          <p:nvPr/>
        </p:nvCxnSpPr>
        <p:spPr>
          <a:xfrm>
            <a:off x="1992557" y="2445008"/>
            <a:ext cx="1241100" cy="94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4" name="Google Shape;954;p54"/>
          <p:cNvCxnSpPr/>
          <p:nvPr/>
        </p:nvCxnSpPr>
        <p:spPr>
          <a:xfrm>
            <a:off x="2113695" y="2445008"/>
            <a:ext cx="1126500" cy="66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5" name="Google Shape;955;p54"/>
          <p:cNvCxnSpPr/>
          <p:nvPr/>
        </p:nvCxnSpPr>
        <p:spPr>
          <a:xfrm>
            <a:off x="2022841" y="2445008"/>
            <a:ext cx="1197300" cy="377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54"/>
          <p:cNvCxnSpPr/>
          <p:nvPr/>
        </p:nvCxnSpPr>
        <p:spPr>
          <a:xfrm>
            <a:off x="2053126" y="2453269"/>
            <a:ext cx="1186800" cy="10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54"/>
          <p:cNvCxnSpPr/>
          <p:nvPr/>
        </p:nvCxnSpPr>
        <p:spPr>
          <a:xfrm rot="10800000" flipH="1">
            <a:off x="2053126" y="2297847"/>
            <a:ext cx="1186800" cy="138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54"/>
          <p:cNvCxnSpPr/>
          <p:nvPr/>
        </p:nvCxnSpPr>
        <p:spPr>
          <a:xfrm rot="10800000" flipH="1">
            <a:off x="2022841" y="2011530"/>
            <a:ext cx="1223700" cy="450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54"/>
          <p:cNvCxnSpPr/>
          <p:nvPr/>
        </p:nvCxnSpPr>
        <p:spPr>
          <a:xfrm rot="10800000" flipH="1">
            <a:off x="1992557" y="1745800"/>
            <a:ext cx="1247400" cy="71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54"/>
          <p:cNvCxnSpPr/>
          <p:nvPr/>
        </p:nvCxnSpPr>
        <p:spPr>
          <a:xfrm rot="10800000" flipH="1">
            <a:off x="1992557" y="1472939"/>
            <a:ext cx="1247400" cy="97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54"/>
          <p:cNvCxnSpPr/>
          <p:nvPr/>
        </p:nvCxnSpPr>
        <p:spPr>
          <a:xfrm rot="10800000" flipH="1">
            <a:off x="2053126" y="1207000"/>
            <a:ext cx="1173900" cy="1250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54"/>
          <p:cNvCxnSpPr/>
          <p:nvPr/>
        </p:nvCxnSpPr>
        <p:spPr>
          <a:xfrm>
            <a:off x="2023680" y="2196899"/>
            <a:ext cx="1216500" cy="2003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54"/>
          <p:cNvCxnSpPr/>
          <p:nvPr/>
        </p:nvCxnSpPr>
        <p:spPr>
          <a:xfrm>
            <a:off x="2005756" y="2198380"/>
            <a:ext cx="1241100" cy="172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4" name="Google Shape;964;p54"/>
          <p:cNvCxnSpPr/>
          <p:nvPr/>
        </p:nvCxnSpPr>
        <p:spPr>
          <a:xfrm>
            <a:off x="2005756" y="2198380"/>
            <a:ext cx="1227600" cy="1449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965;p54"/>
          <p:cNvCxnSpPr/>
          <p:nvPr/>
        </p:nvCxnSpPr>
        <p:spPr>
          <a:xfrm>
            <a:off x="2005756" y="2194759"/>
            <a:ext cx="1221300" cy="1173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6" name="Google Shape;966;p54"/>
          <p:cNvCxnSpPr/>
          <p:nvPr/>
        </p:nvCxnSpPr>
        <p:spPr>
          <a:xfrm>
            <a:off x="2126334" y="2194759"/>
            <a:ext cx="1093800" cy="90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7" name="Google Shape;967;p54"/>
          <p:cNvCxnSpPr/>
          <p:nvPr/>
        </p:nvCxnSpPr>
        <p:spPr>
          <a:xfrm>
            <a:off x="2035901" y="2194759"/>
            <a:ext cx="1203900" cy="648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4"/>
          <p:cNvCxnSpPr/>
          <p:nvPr/>
        </p:nvCxnSpPr>
        <p:spPr>
          <a:xfrm>
            <a:off x="2066045" y="2202000"/>
            <a:ext cx="1174200" cy="354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9" name="Google Shape;969;p54"/>
          <p:cNvCxnSpPr/>
          <p:nvPr/>
        </p:nvCxnSpPr>
        <p:spPr>
          <a:xfrm>
            <a:off x="2066045" y="2187517"/>
            <a:ext cx="1167300" cy="10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0" name="Google Shape;970;p54"/>
          <p:cNvCxnSpPr/>
          <p:nvPr/>
        </p:nvCxnSpPr>
        <p:spPr>
          <a:xfrm rot="10800000" flipH="1">
            <a:off x="2035901" y="2011542"/>
            <a:ext cx="1197600" cy="197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1" name="Google Shape;971;p54"/>
          <p:cNvCxnSpPr/>
          <p:nvPr/>
        </p:nvCxnSpPr>
        <p:spPr>
          <a:xfrm rot="10800000" flipH="1">
            <a:off x="2005756" y="1738821"/>
            <a:ext cx="1227600" cy="46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2" name="Google Shape;972;p54"/>
          <p:cNvCxnSpPr/>
          <p:nvPr/>
        </p:nvCxnSpPr>
        <p:spPr>
          <a:xfrm rot="10800000" flipH="1">
            <a:off x="2005756" y="1452280"/>
            <a:ext cx="1234200" cy="74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Google Shape;973;p54"/>
          <p:cNvCxnSpPr/>
          <p:nvPr/>
        </p:nvCxnSpPr>
        <p:spPr>
          <a:xfrm rot="10800000" flipH="1">
            <a:off x="2066045" y="1186521"/>
            <a:ext cx="1167300" cy="1019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54"/>
          <p:cNvCxnSpPr/>
          <p:nvPr/>
        </p:nvCxnSpPr>
        <p:spPr>
          <a:xfrm>
            <a:off x="1984189" y="1926246"/>
            <a:ext cx="1249200" cy="226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54"/>
          <p:cNvCxnSpPr/>
          <p:nvPr/>
        </p:nvCxnSpPr>
        <p:spPr>
          <a:xfrm>
            <a:off x="1966157" y="1927475"/>
            <a:ext cx="1260900" cy="197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6" name="Google Shape;976;p54"/>
          <p:cNvCxnSpPr/>
          <p:nvPr/>
        </p:nvCxnSpPr>
        <p:spPr>
          <a:xfrm>
            <a:off x="1966157" y="1927475"/>
            <a:ext cx="1254000" cy="170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7" name="Google Shape;977;p54"/>
          <p:cNvCxnSpPr/>
          <p:nvPr/>
        </p:nvCxnSpPr>
        <p:spPr>
          <a:xfrm>
            <a:off x="1966157" y="1924467"/>
            <a:ext cx="1267200" cy="1450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8" name="Google Shape;978;p54"/>
          <p:cNvCxnSpPr/>
          <p:nvPr/>
        </p:nvCxnSpPr>
        <p:spPr>
          <a:xfrm>
            <a:off x="2087463" y="1924467"/>
            <a:ext cx="1146000" cy="1178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54"/>
          <p:cNvCxnSpPr/>
          <p:nvPr/>
        </p:nvCxnSpPr>
        <p:spPr>
          <a:xfrm>
            <a:off x="1996483" y="1924467"/>
            <a:ext cx="1230300" cy="898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0" name="Google Shape;980;p54"/>
          <p:cNvCxnSpPr/>
          <p:nvPr/>
        </p:nvCxnSpPr>
        <p:spPr>
          <a:xfrm>
            <a:off x="2026810" y="1930484"/>
            <a:ext cx="1206600" cy="63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54"/>
          <p:cNvCxnSpPr/>
          <p:nvPr/>
        </p:nvCxnSpPr>
        <p:spPr>
          <a:xfrm>
            <a:off x="2026810" y="1918450"/>
            <a:ext cx="1186800" cy="36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2" name="Google Shape;982;p54"/>
          <p:cNvCxnSpPr/>
          <p:nvPr/>
        </p:nvCxnSpPr>
        <p:spPr>
          <a:xfrm>
            <a:off x="1996483" y="1936500"/>
            <a:ext cx="1250100" cy="7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54"/>
          <p:cNvCxnSpPr/>
          <p:nvPr/>
        </p:nvCxnSpPr>
        <p:spPr>
          <a:xfrm rot="10800000" flipH="1">
            <a:off x="1966157" y="1724992"/>
            <a:ext cx="1260900" cy="208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54"/>
          <p:cNvCxnSpPr/>
          <p:nvPr/>
        </p:nvCxnSpPr>
        <p:spPr>
          <a:xfrm rot="10800000" flipH="1">
            <a:off x="1966157" y="1472675"/>
            <a:ext cx="1267200" cy="454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54"/>
          <p:cNvCxnSpPr/>
          <p:nvPr/>
        </p:nvCxnSpPr>
        <p:spPr>
          <a:xfrm rot="10800000" flipH="1">
            <a:off x="2026810" y="1200292"/>
            <a:ext cx="1206600" cy="73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6" name="Google Shape;986;p54"/>
          <p:cNvSpPr/>
          <p:nvPr/>
        </p:nvSpPr>
        <p:spPr>
          <a:xfrm>
            <a:off x="1870870" y="1817751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54"/>
          <p:cNvSpPr txBox="1"/>
          <p:nvPr/>
        </p:nvSpPr>
        <p:spPr>
          <a:xfrm>
            <a:off x="1421093" y="1716138"/>
            <a:ext cx="2589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88" name="Google Shape;988;p54"/>
          <p:cNvSpPr/>
          <p:nvPr/>
        </p:nvSpPr>
        <p:spPr>
          <a:xfrm>
            <a:off x="1870870" y="2089538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4"/>
          <p:cNvSpPr txBox="1"/>
          <p:nvPr/>
        </p:nvSpPr>
        <p:spPr>
          <a:xfrm>
            <a:off x="1421093" y="1987925"/>
            <a:ext cx="2589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1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90" name="Google Shape;990;p54"/>
          <p:cNvSpPr/>
          <p:nvPr/>
        </p:nvSpPr>
        <p:spPr>
          <a:xfrm>
            <a:off x="1870870" y="2361324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4"/>
          <p:cNvSpPr txBox="1"/>
          <p:nvPr/>
        </p:nvSpPr>
        <p:spPr>
          <a:xfrm>
            <a:off x="1421093" y="2259711"/>
            <a:ext cx="2589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2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92" name="Google Shape;992;p54"/>
          <p:cNvSpPr txBox="1"/>
          <p:nvPr/>
        </p:nvSpPr>
        <p:spPr>
          <a:xfrm>
            <a:off x="1826027" y="2595775"/>
            <a:ext cx="3981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993" name="Google Shape;993;p54"/>
          <p:cNvSpPr/>
          <p:nvPr/>
        </p:nvSpPr>
        <p:spPr>
          <a:xfrm>
            <a:off x="1870870" y="2904897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54"/>
          <p:cNvSpPr txBox="1"/>
          <p:nvPr/>
        </p:nvSpPr>
        <p:spPr>
          <a:xfrm>
            <a:off x="1333350" y="2867562"/>
            <a:ext cx="603384" cy="30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781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95" name="Google Shape;995;p54"/>
          <p:cNvSpPr/>
          <p:nvPr/>
        </p:nvSpPr>
        <p:spPr>
          <a:xfrm>
            <a:off x="1870870" y="3176683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54"/>
          <p:cNvSpPr txBox="1"/>
          <p:nvPr/>
        </p:nvSpPr>
        <p:spPr>
          <a:xfrm>
            <a:off x="1333354" y="3139368"/>
            <a:ext cx="616580" cy="38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782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97" name="Google Shape;997;p54"/>
          <p:cNvSpPr/>
          <p:nvPr/>
        </p:nvSpPr>
        <p:spPr>
          <a:xfrm>
            <a:off x="1870870" y="3448469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54"/>
          <p:cNvSpPr txBox="1"/>
          <p:nvPr/>
        </p:nvSpPr>
        <p:spPr>
          <a:xfrm>
            <a:off x="1333341" y="3411165"/>
            <a:ext cx="537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783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99" name="Google Shape;999;p54"/>
          <p:cNvSpPr/>
          <p:nvPr/>
        </p:nvSpPr>
        <p:spPr>
          <a:xfrm>
            <a:off x="3122605" y="1082737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54"/>
          <p:cNvSpPr/>
          <p:nvPr/>
        </p:nvSpPr>
        <p:spPr>
          <a:xfrm>
            <a:off x="3122605" y="1354511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4"/>
          <p:cNvSpPr/>
          <p:nvPr/>
        </p:nvSpPr>
        <p:spPr>
          <a:xfrm>
            <a:off x="3122605" y="1626284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54"/>
          <p:cNvSpPr/>
          <p:nvPr/>
        </p:nvSpPr>
        <p:spPr>
          <a:xfrm>
            <a:off x="3122605" y="1898057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4"/>
          <p:cNvSpPr/>
          <p:nvPr/>
        </p:nvSpPr>
        <p:spPr>
          <a:xfrm>
            <a:off x="3122605" y="2169830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54"/>
          <p:cNvSpPr/>
          <p:nvPr/>
        </p:nvSpPr>
        <p:spPr>
          <a:xfrm>
            <a:off x="3122605" y="2441604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4"/>
          <p:cNvSpPr/>
          <p:nvPr/>
        </p:nvSpPr>
        <p:spPr>
          <a:xfrm>
            <a:off x="3122555" y="2726639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4"/>
          <p:cNvSpPr/>
          <p:nvPr/>
        </p:nvSpPr>
        <p:spPr>
          <a:xfrm>
            <a:off x="3122605" y="2985150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4"/>
          <p:cNvSpPr/>
          <p:nvPr/>
        </p:nvSpPr>
        <p:spPr>
          <a:xfrm>
            <a:off x="3122605" y="3256923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54"/>
          <p:cNvSpPr/>
          <p:nvPr/>
        </p:nvSpPr>
        <p:spPr>
          <a:xfrm>
            <a:off x="3122605" y="3528697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4"/>
          <p:cNvSpPr/>
          <p:nvPr/>
        </p:nvSpPr>
        <p:spPr>
          <a:xfrm>
            <a:off x="3122605" y="3800444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54"/>
          <p:cNvSpPr/>
          <p:nvPr/>
        </p:nvSpPr>
        <p:spPr>
          <a:xfrm>
            <a:off x="3122605" y="4072218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4"/>
          <p:cNvSpPr/>
          <p:nvPr/>
        </p:nvSpPr>
        <p:spPr>
          <a:xfrm>
            <a:off x="1897270" y="4445326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54"/>
          <p:cNvSpPr/>
          <p:nvPr/>
        </p:nvSpPr>
        <p:spPr>
          <a:xfrm>
            <a:off x="3122540" y="4445326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4"/>
          <p:cNvSpPr txBox="1"/>
          <p:nvPr/>
        </p:nvSpPr>
        <p:spPr>
          <a:xfrm>
            <a:off x="688225" y="4407875"/>
            <a:ext cx="1249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バイアス b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14" name="Google Shape;1014;p54"/>
          <p:cNvSpPr txBox="1"/>
          <p:nvPr/>
        </p:nvSpPr>
        <p:spPr>
          <a:xfrm>
            <a:off x="1566525" y="602063"/>
            <a:ext cx="824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入力層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X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15" name="Google Shape;1015;p54"/>
          <p:cNvSpPr txBox="1"/>
          <p:nvPr/>
        </p:nvSpPr>
        <p:spPr>
          <a:xfrm>
            <a:off x="2748500" y="563275"/>
            <a:ext cx="9639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隠れ層</a:t>
            </a:r>
            <a:b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Y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16" name="Google Shape;1016;p54"/>
          <p:cNvSpPr txBox="1"/>
          <p:nvPr/>
        </p:nvSpPr>
        <p:spPr>
          <a:xfrm>
            <a:off x="3425201" y="2641678"/>
            <a:ext cx="2589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iryo" charset="-128"/>
                <a:ea typeface="Meiryo" charset="-128"/>
                <a:cs typeface="Meiryo" charset="-128"/>
              </a:rPr>
              <a:t>j</a:t>
            </a:r>
            <a:endParaRPr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17" name="Google Shape;1017;p54"/>
          <p:cNvSpPr txBox="1"/>
          <p:nvPr/>
        </p:nvSpPr>
        <p:spPr>
          <a:xfrm>
            <a:off x="1364375" y="4356500"/>
            <a:ext cx="25218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W</a:t>
            </a:r>
            <a:b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en" sz="10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</a:t>
            </a:r>
            <a:endParaRPr sz="10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18" name="Google Shape;1018;p54"/>
          <p:cNvSpPr txBox="1"/>
          <p:nvPr/>
        </p:nvSpPr>
        <p:spPr>
          <a:xfrm>
            <a:off x="4532625" y="1609763"/>
            <a:ext cx="5799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highlight>
                  <a:srgbClr val="D9EAD3"/>
                </a:highlight>
                <a:latin typeface="Meiryo" charset="-128"/>
                <a:ea typeface="Meiryo" charset="-128"/>
                <a:cs typeface="Meiryo" charset="-128"/>
              </a:rPr>
              <a:t>出力</a:t>
            </a:r>
            <a:endParaRPr b="1">
              <a:solidFill>
                <a:srgbClr val="434343"/>
              </a:solidFill>
              <a:highlight>
                <a:srgbClr val="D9EAD3"/>
              </a:highlight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19" name="Google Shape;1019;p54"/>
          <p:cNvSpPr txBox="1"/>
          <p:nvPr/>
        </p:nvSpPr>
        <p:spPr>
          <a:xfrm>
            <a:off x="6925975" y="1560225"/>
            <a:ext cx="14346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2CC"/>
                </a:highlight>
                <a:latin typeface="Meiryo" charset="-128"/>
                <a:ea typeface="Meiryo" charset="-128"/>
                <a:cs typeface="Meiryo" charset="-128"/>
              </a:rPr>
              <a:t>入力の線形結合</a:t>
            </a:r>
            <a:endParaRPr>
              <a:solidFill>
                <a:srgbClr val="434343"/>
              </a:solidFill>
              <a:highlight>
                <a:srgbClr val="FFF2CC"/>
              </a:highlight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20" name="Google Shape;1020;p54"/>
          <p:cNvSpPr txBox="1"/>
          <p:nvPr/>
        </p:nvSpPr>
        <p:spPr>
          <a:xfrm>
            <a:off x="5000875" y="4186513"/>
            <a:ext cx="19251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highlight>
                  <a:srgbClr val="EAD1DC"/>
                </a:highlight>
                <a:latin typeface="Meiryo" charset="-128"/>
                <a:ea typeface="Meiryo" charset="-128"/>
                <a:cs typeface="Meiryo" charset="-128"/>
              </a:rPr>
              <a:t>非線形活性化関数 </a:t>
            </a:r>
            <a:endParaRPr b="1">
              <a:solidFill>
                <a:srgbClr val="434343"/>
              </a:solidFill>
              <a:highlight>
                <a:srgbClr val="EAD1DC"/>
              </a:highlight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021" name="Google Shape;1021;p54"/>
          <p:cNvCxnSpPr/>
          <p:nvPr/>
        </p:nvCxnSpPr>
        <p:spPr>
          <a:xfrm rot="10800000">
            <a:off x="5773275" y="3459150"/>
            <a:ext cx="0" cy="535200"/>
          </a:xfrm>
          <a:prstGeom prst="straightConnector1">
            <a:avLst/>
          </a:prstGeom>
          <a:noFill/>
          <a:ln w="28575" cap="flat" cmpd="sng">
            <a:solidFill>
              <a:srgbClr val="9876A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2" name="Google Shape;1022;p54"/>
          <p:cNvCxnSpPr/>
          <p:nvPr/>
        </p:nvCxnSpPr>
        <p:spPr>
          <a:xfrm>
            <a:off x="4780875" y="2089525"/>
            <a:ext cx="3600" cy="5001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3" name="Google Shape;1023;p54"/>
          <p:cNvCxnSpPr/>
          <p:nvPr/>
        </p:nvCxnSpPr>
        <p:spPr>
          <a:xfrm>
            <a:off x="7690850" y="2089525"/>
            <a:ext cx="3600" cy="500100"/>
          </a:xfrm>
          <a:prstGeom prst="straightConnector1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4" name="Google Shape;10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195" y="2137432"/>
            <a:ext cx="4057425" cy="13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0" name="Google Shape;1030;p55"/>
          <p:cNvCxnSpPr/>
          <p:nvPr/>
        </p:nvCxnSpPr>
        <p:spPr>
          <a:xfrm rot="10800000" flipH="1">
            <a:off x="1844655" y="4129998"/>
            <a:ext cx="1217100" cy="38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55"/>
          <p:cNvCxnSpPr/>
          <p:nvPr/>
        </p:nvCxnSpPr>
        <p:spPr>
          <a:xfrm rot="10800000" flipH="1">
            <a:off x="1840731" y="3877485"/>
            <a:ext cx="1221300" cy="641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Google Shape;1032;p55"/>
          <p:cNvCxnSpPr/>
          <p:nvPr/>
        </p:nvCxnSpPr>
        <p:spPr>
          <a:xfrm rot="10800000" flipH="1">
            <a:off x="1840731" y="3598185"/>
            <a:ext cx="1221300" cy="920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3" name="Google Shape;1033;p55"/>
          <p:cNvCxnSpPr/>
          <p:nvPr/>
        </p:nvCxnSpPr>
        <p:spPr>
          <a:xfrm rot="10800000" flipH="1">
            <a:off x="1840731" y="3332467"/>
            <a:ext cx="1227600" cy="117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4" name="Google Shape;1034;p55"/>
          <p:cNvCxnSpPr/>
          <p:nvPr/>
        </p:nvCxnSpPr>
        <p:spPr>
          <a:xfrm rot="10800000" flipH="1">
            <a:off x="1867131" y="3066067"/>
            <a:ext cx="1201200" cy="144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5" name="Google Shape;1035;p55"/>
          <p:cNvCxnSpPr/>
          <p:nvPr/>
        </p:nvCxnSpPr>
        <p:spPr>
          <a:xfrm rot="10800000" flipH="1">
            <a:off x="1847331" y="2800267"/>
            <a:ext cx="1221300" cy="1711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6" name="Google Shape;1036;p55"/>
          <p:cNvCxnSpPr/>
          <p:nvPr/>
        </p:nvCxnSpPr>
        <p:spPr>
          <a:xfrm rot="10800000" flipH="1">
            <a:off x="1853931" y="2513903"/>
            <a:ext cx="1221000" cy="2011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7" name="Google Shape;1037;p55"/>
          <p:cNvCxnSpPr/>
          <p:nvPr/>
        </p:nvCxnSpPr>
        <p:spPr>
          <a:xfrm rot="10800000" flipH="1">
            <a:off x="1853931" y="2247831"/>
            <a:ext cx="1207800" cy="225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8" name="Google Shape;1038;p55"/>
          <p:cNvCxnSpPr/>
          <p:nvPr/>
        </p:nvCxnSpPr>
        <p:spPr>
          <a:xfrm rot="10800000" flipH="1">
            <a:off x="1847331" y="1975239"/>
            <a:ext cx="1214400" cy="256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55"/>
          <p:cNvCxnSpPr/>
          <p:nvPr/>
        </p:nvCxnSpPr>
        <p:spPr>
          <a:xfrm rot="10800000" flipH="1">
            <a:off x="1840731" y="1709221"/>
            <a:ext cx="1221300" cy="282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55"/>
          <p:cNvCxnSpPr/>
          <p:nvPr/>
        </p:nvCxnSpPr>
        <p:spPr>
          <a:xfrm rot="10800000" flipH="1">
            <a:off x="1840731" y="1429785"/>
            <a:ext cx="1221300" cy="3088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1" name="Google Shape;1041;p55"/>
          <p:cNvCxnSpPr/>
          <p:nvPr/>
        </p:nvCxnSpPr>
        <p:spPr>
          <a:xfrm rot="10800000" flipH="1">
            <a:off x="1853931" y="1163821"/>
            <a:ext cx="1214400" cy="3368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2" name="Google Shape;1042;p55"/>
          <p:cNvCxnSpPr/>
          <p:nvPr/>
        </p:nvCxnSpPr>
        <p:spPr>
          <a:xfrm>
            <a:off x="1821819" y="3511948"/>
            <a:ext cx="1262400" cy="66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1043;p55"/>
          <p:cNvCxnSpPr/>
          <p:nvPr/>
        </p:nvCxnSpPr>
        <p:spPr>
          <a:xfrm>
            <a:off x="1803807" y="3514526"/>
            <a:ext cx="1267200" cy="387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55"/>
          <p:cNvCxnSpPr/>
          <p:nvPr/>
        </p:nvCxnSpPr>
        <p:spPr>
          <a:xfrm>
            <a:off x="1803807" y="3514526"/>
            <a:ext cx="1247400" cy="114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045;p55"/>
          <p:cNvCxnSpPr/>
          <p:nvPr/>
        </p:nvCxnSpPr>
        <p:spPr>
          <a:xfrm rot="10800000" flipH="1">
            <a:off x="1803807" y="3356119"/>
            <a:ext cx="1273800" cy="15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55"/>
          <p:cNvCxnSpPr/>
          <p:nvPr/>
        </p:nvCxnSpPr>
        <p:spPr>
          <a:xfrm rot="10800000" flipH="1">
            <a:off x="1924977" y="3069919"/>
            <a:ext cx="1146300" cy="438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55"/>
          <p:cNvCxnSpPr/>
          <p:nvPr/>
        </p:nvCxnSpPr>
        <p:spPr>
          <a:xfrm rot="10800000" flipH="1">
            <a:off x="1834099" y="2803819"/>
            <a:ext cx="1230600" cy="70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55"/>
          <p:cNvCxnSpPr/>
          <p:nvPr/>
        </p:nvCxnSpPr>
        <p:spPr>
          <a:xfrm rot="10800000" flipH="1">
            <a:off x="1864392" y="2544933"/>
            <a:ext cx="1206600" cy="97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55"/>
          <p:cNvCxnSpPr/>
          <p:nvPr/>
        </p:nvCxnSpPr>
        <p:spPr>
          <a:xfrm rot="10800000" flipH="1">
            <a:off x="1864392" y="2265304"/>
            <a:ext cx="1206600" cy="123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0" name="Google Shape;1050;p55"/>
          <p:cNvCxnSpPr/>
          <p:nvPr/>
        </p:nvCxnSpPr>
        <p:spPr>
          <a:xfrm rot="10800000" flipH="1">
            <a:off x="1834099" y="1978848"/>
            <a:ext cx="1230600" cy="1554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1" name="Google Shape;1051;p55"/>
          <p:cNvCxnSpPr/>
          <p:nvPr/>
        </p:nvCxnSpPr>
        <p:spPr>
          <a:xfrm rot="10800000" flipH="1">
            <a:off x="1803807" y="1726541"/>
            <a:ext cx="1273800" cy="180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2" name="Google Shape;1052;p55"/>
          <p:cNvCxnSpPr/>
          <p:nvPr/>
        </p:nvCxnSpPr>
        <p:spPr>
          <a:xfrm rot="10800000" flipH="1">
            <a:off x="1803807" y="1440026"/>
            <a:ext cx="1260900" cy="2074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3" name="Google Shape;1053;p55"/>
          <p:cNvCxnSpPr/>
          <p:nvPr/>
        </p:nvCxnSpPr>
        <p:spPr>
          <a:xfrm rot="10800000" flipH="1">
            <a:off x="1864392" y="1174241"/>
            <a:ext cx="1213500" cy="235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4" name="Google Shape;1054;p55"/>
          <p:cNvCxnSpPr/>
          <p:nvPr/>
        </p:nvCxnSpPr>
        <p:spPr>
          <a:xfrm>
            <a:off x="1841526" y="3247973"/>
            <a:ext cx="1223100" cy="919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5" name="Google Shape;1055;p55"/>
          <p:cNvCxnSpPr/>
          <p:nvPr/>
        </p:nvCxnSpPr>
        <p:spPr>
          <a:xfrm>
            <a:off x="1823607" y="3250318"/>
            <a:ext cx="1241100" cy="64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6" name="Google Shape;1056;p55"/>
          <p:cNvCxnSpPr/>
          <p:nvPr/>
        </p:nvCxnSpPr>
        <p:spPr>
          <a:xfrm>
            <a:off x="1823607" y="3250318"/>
            <a:ext cx="1241100" cy="364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55"/>
          <p:cNvCxnSpPr/>
          <p:nvPr/>
        </p:nvCxnSpPr>
        <p:spPr>
          <a:xfrm>
            <a:off x="1823607" y="3244583"/>
            <a:ext cx="1241100" cy="11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55"/>
          <p:cNvCxnSpPr/>
          <p:nvPr/>
        </p:nvCxnSpPr>
        <p:spPr>
          <a:xfrm rot="10800000" flipH="1">
            <a:off x="1944155" y="3076583"/>
            <a:ext cx="1120200" cy="168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55"/>
          <p:cNvCxnSpPr/>
          <p:nvPr/>
        </p:nvCxnSpPr>
        <p:spPr>
          <a:xfrm rot="10800000" flipH="1">
            <a:off x="1853744" y="2817683"/>
            <a:ext cx="1217400" cy="426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55"/>
          <p:cNvCxnSpPr/>
          <p:nvPr/>
        </p:nvCxnSpPr>
        <p:spPr>
          <a:xfrm rot="10800000" flipH="1">
            <a:off x="1883881" y="2544753"/>
            <a:ext cx="1194000" cy="71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55"/>
          <p:cNvCxnSpPr/>
          <p:nvPr/>
        </p:nvCxnSpPr>
        <p:spPr>
          <a:xfrm rot="10800000" flipH="1">
            <a:off x="1883881" y="2271912"/>
            <a:ext cx="1194000" cy="96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2" name="Google Shape;1062;p55"/>
          <p:cNvCxnSpPr/>
          <p:nvPr/>
        </p:nvCxnSpPr>
        <p:spPr>
          <a:xfrm rot="10800000" flipH="1">
            <a:off x="1853744" y="1992524"/>
            <a:ext cx="1223700" cy="127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1063;p55"/>
          <p:cNvCxnSpPr/>
          <p:nvPr/>
        </p:nvCxnSpPr>
        <p:spPr>
          <a:xfrm rot="10800000" flipH="1">
            <a:off x="1823607" y="1719789"/>
            <a:ext cx="1241100" cy="154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1064;p55"/>
          <p:cNvCxnSpPr/>
          <p:nvPr/>
        </p:nvCxnSpPr>
        <p:spPr>
          <a:xfrm rot="10800000" flipH="1">
            <a:off x="1823607" y="1440118"/>
            <a:ext cx="1241100" cy="181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1065;p55"/>
          <p:cNvCxnSpPr/>
          <p:nvPr/>
        </p:nvCxnSpPr>
        <p:spPr>
          <a:xfrm rot="10800000" flipH="1">
            <a:off x="1883881" y="1174089"/>
            <a:ext cx="1180500" cy="2087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p55"/>
          <p:cNvCxnSpPr/>
          <p:nvPr/>
        </p:nvCxnSpPr>
        <p:spPr>
          <a:xfrm>
            <a:off x="1821927" y="2990652"/>
            <a:ext cx="1249200" cy="1190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55"/>
          <p:cNvCxnSpPr/>
          <p:nvPr/>
        </p:nvCxnSpPr>
        <p:spPr>
          <a:xfrm>
            <a:off x="1803807" y="2992782"/>
            <a:ext cx="1267200" cy="908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55"/>
          <p:cNvCxnSpPr/>
          <p:nvPr/>
        </p:nvCxnSpPr>
        <p:spPr>
          <a:xfrm>
            <a:off x="1803807" y="2992782"/>
            <a:ext cx="1273800" cy="63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55"/>
          <p:cNvCxnSpPr/>
          <p:nvPr/>
        </p:nvCxnSpPr>
        <p:spPr>
          <a:xfrm>
            <a:off x="1803807" y="2987570"/>
            <a:ext cx="1267200" cy="375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55"/>
          <p:cNvCxnSpPr/>
          <p:nvPr/>
        </p:nvCxnSpPr>
        <p:spPr>
          <a:xfrm>
            <a:off x="1925709" y="2987570"/>
            <a:ext cx="1145400" cy="89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55"/>
          <p:cNvCxnSpPr/>
          <p:nvPr/>
        </p:nvCxnSpPr>
        <p:spPr>
          <a:xfrm rot="10800000" flipH="1">
            <a:off x="1834282" y="2803670"/>
            <a:ext cx="1250100" cy="18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55"/>
          <p:cNvCxnSpPr/>
          <p:nvPr/>
        </p:nvCxnSpPr>
        <p:spPr>
          <a:xfrm rot="10800000" flipH="1">
            <a:off x="1864758" y="2544694"/>
            <a:ext cx="1206600" cy="45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55"/>
          <p:cNvCxnSpPr/>
          <p:nvPr/>
        </p:nvCxnSpPr>
        <p:spPr>
          <a:xfrm rot="10800000" flipH="1">
            <a:off x="1864758" y="2272146"/>
            <a:ext cx="1212900" cy="70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4" name="Google Shape;1074;p55"/>
          <p:cNvCxnSpPr/>
          <p:nvPr/>
        </p:nvCxnSpPr>
        <p:spPr>
          <a:xfrm rot="10800000" flipH="1">
            <a:off x="1834282" y="2006118"/>
            <a:ext cx="1243500" cy="100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5" name="Google Shape;1075;p55"/>
          <p:cNvCxnSpPr/>
          <p:nvPr/>
        </p:nvCxnSpPr>
        <p:spPr>
          <a:xfrm rot="10800000" flipH="1">
            <a:off x="1803807" y="1719506"/>
            <a:ext cx="1260900" cy="128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076;p55"/>
          <p:cNvCxnSpPr/>
          <p:nvPr/>
        </p:nvCxnSpPr>
        <p:spPr>
          <a:xfrm rot="10800000" flipH="1">
            <a:off x="1803807" y="1446882"/>
            <a:ext cx="1260900" cy="154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55"/>
          <p:cNvCxnSpPr/>
          <p:nvPr/>
        </p:nvCxnSpPr>
        <p:spPr>
          <a:xfrm rot="10800000" flipH="1">
            <a:off x="1864758" y="1167206"/>
            <a:ext cx="1199700" cy="183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55"/>
          <p:cNvCxnSpPr/>
          <p:nvPr/>
        </p:nvCxnSpPr>
        <p:spPr>
          <a:xfrm>
            <a:off x="1848214" y="2428400"/>
            <a:ext cx="1229400" cy="174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1079;p55"/>
          <p:cNvCxnSpPr/>
          <p:nvPr/>
        </p:nvCxnSpPr>
        <p:spPr>
          <a:xfrm>
            <a:off x="1830207" y="2430089"/>
            <a:ext cx="1247400" cy="1464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0" name="Google Shape;1080;p55"/>
          <p:cNvCxnSpPr/>
          <p:nvPr/>
        </p:nvCxnSpPr>
        <p:spPr>
          <a:xfrm>
            <a:off x="1830207" y="2430089"/>
            <a:ext cx="1227600" cy="1192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55"/>
          <p:cNvCxnSpPr/>
          <p:nvPr/>
        </p:nvCxnSpPr>
        <p:spPr>
          <a:xfrm>
            <a:off x="1830207" y="2425958"/>
            <a:ext cx="1241100" cy="94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2" name="Google Shape;1082;p55"/>
          <p:cNvCxnSpPr/>
          <p:nvPr/>
        </p:nvCxnSpPr>
        <p:spPr>
          <a:xfrm>
            <a:off x="1951345" y="2425958"/>
            <a:ext cx="1126500" cy="66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3" name="Google Shape;1083;p55"/>
          <p:cNvCxnSpPr/>
          <p:nvPr/>
        </p:nvCxnSpPr>
        <p:spPr>
          <a:xfrm>
            <a:off x="1860491" y="2425958"/>
            <a:ext cx="1197300" cy="377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55"/>
          <p:cNvCxnSpPr/>
          <p:nvPr/>
        </p:nvCxnSpPr>
        <p:spPr>
          <a:xfrm>
            <a:off x="1890776" y="2434219"/>
            <a:ext cx="1186800" cy="10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55"/>
          <p:cNvCxnSpPr/>
          <p:nvPr/>
        </p:nvCxnSpPr>
        <p:spPr>
          <a:xfrm rot="10800000" flipH="1">
            <a:off x="1890776" y="2278797"/>
            <a:ext cx="1186800" cy="138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55"/>
          <p:cNvCxnSpPr/>
          <p:nvPr/>
        </p:nvCxnSpPr>
        <p:spPr>
          <a:xfrm rot="10800000" flipH="1">
            <a:off x="1860491" y="1992480"/>
            <a:ext cx="1223700" cy="450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55"/>
          <p:cNvCxnSpPr/>
          <p:nvPr/>
        </p:nvCxnSpPr>
        <p:spPr>
          <a:xfrm rot="10800000" flipH="1">
            <a:off x="1830207" y="1726750"/>
            <a:ext cx="1247400" cy="71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55"/>
          <p:cNvCxnSpPr/>
          <p:nvPr/>
        </p:nvCxnSpPr>
        <p:spPr>
          <a:xfrm rot="10800000" flipH="1">
            <a:off x="1830207" y="1453889"/>
            <a:ext cx="1247400" cy="97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55"/>
          <p:cNvCxnSpPr/>
          <p:nvPr/>
        </p:nvCxnSpPr>
        <p:spPr>
          <a:xfrm rot="10800000" flipH="1">
            <a:off x="1890776" y="1187950"/>
            <a:ext cx="1173900" cy="1250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0" name="Google Shape;1090;p55"/>
          <p:cNvCxnSpPr/>
          <p:nvPr/>
        </p:nvCxnSpPr>
        <p:spPr>
          <a:xfrm>
            <a:off x="1861330" y="2177849"/>
            <a:ext cx="1216500" cy="2003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1" name="Google Shape;1091;p55"/>
          <p:cNvCxnSpPr/>
          <p:nvPr/>
        </p:nvCxnSpPr>
        <p:spPr>
          <a:xfrm>
            <a:off x="1843406" y="2179330"/>
            <a:ext cx="1241100" cy="172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55"/>
          <p:cNvCxnSpPr/>
          <p:nvPr/>
        </p:nvCxnSpPr>
        <p:spPr>
          <a:xfrm>
            <a:off x="1843406" y="2179330"/>
            <a:ext cx="1227600" cy="1449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3" name="Google Shape;1093;p55"/>
          <p:cNvCxnSpPr/>
          <p:nvPr/>
        </p:nvCxnSpPr>
        <p:spPr>
          <a:xfrm>
            <a:off x="1843406" y="2175709"/>
            <a:ext cx="1221300" cy="1173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4" name="Google Shape;1094;p55"/>
          <p:cNvCxnSpPr/>
          <p:nvPr/>
        </p:nvCxnSpPr>
        <p:spPr>
          <a:xfrm>
            <a:off x="1963984" y="2175709"/>
            <a:ext cx="1093800" cy="90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5" name="Google Shape;1095;p55"/>
          <p:cNvCxnSpPr/>
          <p:nvPr/>
        </p:nvCxnSpPr>
        <p:spPr>
          <a:xfrm>
            <a:off x="1873551" y="2175709"/>
            <a:ext cx="1203900" cy="64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6" name="Google Shape;1096;p55"/>
          <p:cNvCxnSpPr/>
          <p:nvPr/>
        </p:nvCxnSpPr>
        <p:spPr>
          <a:xfrm>
            <a:off x="1903695" y="2182950"/>
            <a:ext cx="1174200" cy="354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55"/>
          <p:cNvCxnSpPr/>
          <p:nvPr/>
        </p:nvCxnSpPr>
        <p:spPr>
          <a:xfrm>
            <a:off x="1903695" y="2168467"/>
            <a:ext cx="1167300" cy="10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55"/>
          <p:cNvCxnSpPr/>
          <p:nvPr/>
        </p:nvCxnSpPr>
        <p:spPr>
          <a:xfrm rot="10800000" flipH="1">
            <a:off x="1873551" y="1992492"/>
            <a:ext cx="1197600" cy="197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9" name="Google Shape;1099;p55"/>
          <p:cNvCxnSpPr/>
          <p:nvPr/>
        </p:nvCxnSpPr>
        <p:spPr>
          <a:xfrm rot="10800000" flipH="1">
            <a:off x="1843406" y="1719771"/>
            <a:ext cx="1227600" cy="46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0" name="Google Shape;1100;p55"/>
          <p:cNvCxnSpPr/>
          <p:nvPr/>
        </p:nvCxnSpPr>
        <p:spPr>
          <a:xfrm rot="10800000" flipH="1">
            <a:off x="1843406" y="1433230"/>
            <a:ext cx="1234200" cy="74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01;p55"/>
          <p:cNvCxnSpPr/>
          <p:nvPr/>
        </p:nvCxnSpPr>
        <p:spPr>
          <a:xfrm rot="10800000" flipH="1">
            <a:off x="1903695" y="1167471"/>
            <a:ext cx="1167300" cy="1019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55"/>
          <p:cNvCxnSpPr/>
          <p:nvPr/>
        </p:nvCxnSpPr>
        <p:spPr>
          <a:xfrm>
            <a:off x="1821839" y="1907196"/>
            <a:ext cx="1249200" cy="226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3" name="Google Shape;1103;p55"/>
          <p:cNvCxnSpPr/>
          <p:nvPr/>
        </p:nvCxnSpPr>
        <p:spPr>
          <a:xfrm>
            <a:off x="1803807" y="1908425"/>
            <a:ext cx="1260900" cy="197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4" name="Google Shape;1104;p55"/>
          <p:cNvCxnSpPr/>
          <p:nvPr/>
        </p:nvCxnSpPr>
        <p:spPr>
          <a:xfrm>
            <a:off x="1803807" y="1908425"/>
            <a:ext cx="1254000" cy="170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5" name="Google Shape;1105;p55"/>
          <p:cNvCxnSpPr/>
          <p:nvPr/>
        </p:nvCxnSpPr>
        <p:spPr>
          <a:xfrm>
            <a:off x="1803807" y="1905417"/>
            <a:ext cx="1267200" cy="1450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6" name="Google Shape;1106;p55"/>
          <p:cNvCxnSpPr/>
          <p:nvPr/>
        </p:nvCxnSpPr>
        <p:spPr>
          <a:xfrm>
            <a:off x="1925113" y="1905417"/>
            <a:ext cx="1146000" cy="1178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55"/>
          <p:cNvCxnSpPr/>
          <p:nvPr/>
        </p:nvCxnSpPr>
        <p:spPr>
          <a:xfrm>
            <a:off x="1834133" y="1905417"/>
            <a:ext cx="1230300" cy="898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55"/>
          <p:cNvCxnSpPr/>
          <p:nvPr/>
        </p:nvCxnSpPr>
        <p:spPr>
          <a:xfrm>
            <a:off x="1864460" y="1911434"/>
            <a:ext cx="1206600" cy="63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55"/>
          <p:cNvCxnSpPr/>
          <p:nvPr/>
        </p:nvCxnSpPr>
        <p:spPr>
          <a:xfrm>
            <a:off x="1864460" y="1899400"/>
            <a:ext cx="1186800" cy="36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0" name="Google Shape;1110;p55"/>
          <p:cNvCxnSpPr/>
          <p:nvPr/>
        </p:nvCxnSpPr>
        <p:spPr>
          <a:xfrm>
            <a:off x="1834133" y="1917450"/>
            <a:ext cx="1250100" cy="7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1" name="Google Shape;1111;p55"/>
          <p:cNvCxnSpPr/>
          <p:nvPr/>
        </p:nvCxnSpPr>
        <p:spPr>
          <a:xfrm rot="10800000" flipH="1">
            <a:off x="1803807" y="1705942"/>
            <a:ext cx="1260900" cy="208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2" name="Google Shape;1112;p55"/>
          <p:cNvCxnSpPr/>
          <p:nvPr/>
        </p:nvCxnSpPr>
        <p:spPr>
          <a:xfrm rot="10800000" flipH="1">
            <a:off x="1803807" y="1453625"/>
            <a:ext cx="1267200" cy="454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3" name="Google Shape;1113;p55"/>
          <p:cNvCxnSpPr/>
          <p:nvPr/>
        </p:nvCxnSpPr>
        <p:spPr>
          <a:xfrm rot="10800000" flipH="1">
            <a:off x="1864460" y="1181242"/>
            <a:ext cx="1206600" cy="73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55"/>
          <p:cNvSpPr/>
          <p:nvPr/>
        </p:nvSpPr>
        <p:spPr>
          <a:xfrm>
            <a:off x="1708520" y="1798701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5"/>
          <p:cNvSpPr txBox="1"/>
          <p:nvPr/>
        </p:nvSpPr>
        <p:spPr>
          <a:xfrm>
            <a:off x="1258743" y="1697088"/>
            <a:ext cx="2589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16" name="Google Shape;1116;p55"/>
          <p:cNvSpPr/>
          <p:nvPr/>
        </p:nvSpPr>
        <p:spPr>
          <a:xfrm>
            <a:off x="1708520" y="2070488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55"/>
          <p:cNvSpPr txBox="1"/>
          <p:nvPr/>
        </p:nvSpPr>
        <p:spPr>
          <a:xfrm>
            <a:off x="1258743" y="1968875"/>
            <a:ext cx="2589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1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18" name="Google Shape;1118;p55"/>
          <p:cNvSpPr/>
          <p:nvPr/>
        </p:nvSpPr>
        <p:spPr>
          <a:xfrm>
            <a:off x="1708520" y="2342274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5"/>
          <p:cNvSpPr txBox="1"/>
          <p:nvPr/>
        </p:nvSpPr>
        <p:spPr>
          <a:xfrm>
            <a:off x="1258743" y="2240661"/>
            <a:ext cx="2589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2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20" name="Google Shape;1120;p55"/>
          <p:cNvSpPr txBox="1"/>
          <p:nvPr/>
        </p:nvSpPr>
        <p:spPr>
          <a:xfrm>
            <a:off x="1663677" y="2576725"/>
            <a:ext cx="3981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1121" name="Google Shape;1121;p55"/>
          <p:cNvSpPr/>
          <p:nvPr/>
        </p:nvSpPr>
        <p:spPr>
          <a:xfrm>
            <a:off x="1708520" y="2885847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55"/>
          <p:cNvSpPr txBox="1"/>
          <p:nvPr/>
        </p:nvSpPr>
        <p:spPr>
          <a:xfrm>
            <a:off x="1170999" y="2848513"/>
            <a:ext cx="604125" cy="27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781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23" name="Google Shape;1123;p55"/>
          <p:cNvSpPr/>
          <p:nvPr/>
        </p:nvSpPr>
        <p:spPr>
          <a:xfrm>
            <a:off x="1708520" y="3157633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55"/>
          <p:cNvSpPr txBox="1"/>
          <p:nvPr/>
        </p:nvSpPr>
        <p:spPr>
          <a:xfrm>
            <a:off x="1171004" y="3120318"/>
            <a:ext cx="551578" cy="20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782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25" name="Google Shape;1125;p55"/>
          <p:cNvSpPr/>
          <p:nvPr/>
        </p:nvSpPr>
        <p:spPr>
          <a:xfrm>
            <a:off x="1708520" y="3429419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55"/>
          <p:cNvSpPr txBox="1"/>
          <p:nvPr/>
        </p:nvSpPr>
        <p:spPr>
          <a:xfrm>
            <a:off x="1170991" y="3392115"/>
            <a:ext cx="537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783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27" name="Google Shape;1127;p55"/>
          <p:cNvSpPr/>
          <p:nvPr/>
        </p:nvSpPr>
        <p:spPr>
          <a:xfrm>
            <a:off x="2960255" y="1063687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55"/>
          <p:cNvSpPr/>
          <p:nvPr/>
        </p:nvSpPr>
        <p:spPr>
          <a:xfrm>
            <a:off x="2960255" y="1335461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55"/>
          <p:cNvSpPr/>
          <p:nvPr/>
        </p:nvSpPr>
        <p:spPr>
          <a:xfrm>
            <a:off x="2960255" y="1607234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55"/>
          <p:cNvSpPr/>
          <p:nvPr/>
        </p:nvSpPr>
        <p:spPr>
          <a:xfrm>
            <a:off x="2960255" y="1879007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55"/>
          <p:cNvSpPr/>
          <p:nvPr/>
        </p:nvSpPr>
        <p:spPr>
          <a:xfrm>
            <a:off x="2960255" y="2150780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55"/>
          <p:cNvSpPr/>
          <p:nvPr/>
        </p:nvSpPr>
        <p:spPr>
          <a:xfrm>
            <a:off x="2960255" y="2422554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55"/>
          <p:cNvSpPr/>
          <p:nvPr/>
        </p:nvSpPr>
        <p:spPr>
          <a:xfrm>
            <a:off x="2960205" y="2707589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55"/>
          <p:cNvSpPr/>
          <p:nvPr/>
        </p:nvSpPr>
        <p:spPr>
          <a:xfrm>
            <a:off x="2960255" y="2966100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55"/>
          <p:cNvSpPr/>
          <p:nvPr/>
        </p:nvSpPr>
        <p:spPr>
          <a:xfrm>
            <a:off x="2960255" y="3237873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5"/>
          <p:cNvSpPr/>
          <p:nvPr/>
        </p:nvSpPr>
        <p:spPr>
          <a:xfrm>
            <a:off x="2960255" y="3509647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5"/>
          <p:cNvSpPr/>
          <p:nvPr/>
        </p:nvSpPr>
        <p:spPr>
          <a:xfrm>
            <a:off x="2960255" y="3781394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5"/>
          <p:cNvSpPr/>
          <p:nvPr/>
        </p:nvSpPr>
        <p:spPr>
          <a:xfrm>
            <a:off x="2960255" y="4053168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5"/>
          <p:cNvSpPr/>
          <p:nvPr/>
        </p:nvSpPr>
        <p:spPr>
          <a:xfrm>
            <a:off x="1734920" y="4426276"/>
            <a:ext cx="215700" cy="222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55"/>
          <p:cNvSpPr/>
          <p:nvPr/>
        </p:nvSpPr>
        <p:spPr>
          <a:xfrm>
            <a:off x="2960190" y="4426276"/>
            <a:ext cx="215700" cy="2229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5"/>
          <p:cNvSpPr txBox="1"/>
          <p:nvPr/>
        </p:nvSpPr>
        <p:spPr>
          <a:xfrm>
            <a:off x="456025" y="4388825"/>
            <a:ext cx="13191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バイアス b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42" name="Google Shape;1142;p55"/>
          <p:cNvSpPr txBox="1"/>
          <p:nvPr/>
        </p:nvSpPr>
        <p:spPr>
          <a:xfrm>
            <a:off x="1404175" y="862588"/>
            <a:ext cx="8244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入力層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X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43" name="Google Shape;1143;p55"/>
          <p:cNvSpPr txBox="1"/>
          <p:nvPr/>
        </p:nvSpPr>
        <p:spPr>
          <a:xfrm>
            <a:off x="2586141" y="547348"/>
            <a:ext cx="9639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隠れ層</a:t>
            </a:r>
            <a:b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Y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44" name="Google Shape;1144;p55"/>
          <p:cNvSpPr txBox="1"/>
          <p:nvPr/>
        </p:nvSpPr>
        <p:spPr>
          <a:xfrm>
            <a:off x="1202025" y="4337450"/>
            <a:ext cx="25218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W</a:t>
            </a:r>
            <a:b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en" sz="10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</a:t>
            </a:r>
            <a:endParaRPr sz="10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45" name="Google Shape;1145;p55"/>
          <p:cNvSpPr txBox="1"/>
          <p:nvPr/>
        </p:nvSpPr>
        <p:spPr>
          <a:xfrm>
            <a:off x="4070800" y="1489625"/>
            <a:ext cx="3304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行列形式</a:t>
            </a:r>
            <a:endParaRPr sz="18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46" name="Google Shape;1146;p55"/>
          <p:cNvSpPr txBox="1"/>
          <p:nvPr/>
        </p:nvSpPr>
        <p:spPr>
          <a:xfrm>
            <a:off x="4159550" y="3844938"/>
            <a:ext cx="5799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highlight>
                  <a:srgbClr val="D9EAD3"/>
                </a:highlight>
                <a:latin typeface="Meiryo" charset="-128"/>
                <a:ea typeface="Meiryo" charset="-128"/>
                <a:cs typeface="Meiryo" charset="-128"/>
              </a:rPr>
              <a:t>出力</a:t>
            </a:r>
            <a:endParaRPr b="1">
              <a:solidFill>
                <a:srgbClr val="434343"/>
              </a:solidFill>
              <a:highlight>
                <a:srgbClr val="D9EAD3"/>
              </a:highlight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47" name="Google Shape;1147;p55"/>
          <p:cNvSpPr txBox="1"/>
          <p:nvPr/>
        </p:nvSpPr>
        <p:spPr>
          <a:xfrm>
            <a:off x="6667000" y="3901825"/>
            <a:ext cx="14346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2CC"/>
                </a:highlight>
                <a:latin typeface="Meiryo" charset="-128"/>
                <a:ea typeface="Meiryo" charset="-128"/>
                <a:cs typeface="Meiryo" charset="-128"/>
              </a:rPr>
              <a:t>入力の線形結合</a:t>
            </a:r>
            <a:endParaRPr>
              <a:solidFill>
                <a:srgbClr val="434343"/>
              </a:solidFill>
              <a:highlight>
                <a:srgbClr val="FFF2CC"/>
              </a:highlight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48" name="Google Shape;1148;p55"/>
          <p:cNvSpPr txBox="1"/>
          <p:nvPr/>
        </p:nvSpPr>
        <p:spPr>
          <a:xfrm>
            <a:off x="4912850" y="4287888"/>
            <a:ext cx="19251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highlight>
                  <a:srgbClr val="EAD1DC"/>
                </a:highlight>
                <a:latin typeface="Meiryo" charset="-128"/>
                <a:ea typeface="Meiryo" charset="-128"/>
                <a:cs typeface="Meiryo" charset="-128"/>
              </a:rPr>
              <a:t>非線形活性化関数</a:t>
            </a:r>
            <a:endParaRPr b="1">
              <a:solidFill>
                <a:srgbClr val="434343"/>
              </a:solidFill>
              <a:highlight>
                <a:srgbClr val="EAD1DC"/>
              </a:highlight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149" name="Google Shape;1149;p55"/>
          <p:cNvCxnSpPr/>
          <p:nvPr/>
        </p:nvCxnSpPr>
        <p:spPr>
          <a:xfrm rot="10800000">
            <a:off x="5723050" y="3521300"/>
            <a:ext cx="0" cy="535200"/>
          </a:xfrm>
          <a:prstGeom prst="straightConnector1">
            <a:avLst/>
          </a:prstGeom>
          <a:noFill/>
          <a:ln w="28575" cap="flat" cmpd="sng">
            <a:solidFill>
              <a:srgbClr val="9876A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0" name="Google Shape;1150;p55"/>
          <p:cNvCxnSpPr>
            <a:stCxn id="1146" idx="0"/>
          </p:cNvCxnSpPr>
          <p:nvPr/>
        </p:nvCxnSpPr>
        <p:spPr>
          <a:xfrm rot="10800000">
            <a:off x="4449500" y="3292938"/>
            <a:ext cx="0" cy="552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1" name="Google Shape;1151;p55"/>
          <p:cNvCxnSpPr/>
          <p:nvPr/>
        </p:nvCxnSpPr>
        <p:spPr>
          <a:xfrm rot="10800000" flipH="1">
            <a:off x="7190400" y="3296213"/>
            <a:ext cx="6600" cy="579300"/>
          </a:xfrm>
          <a:prstGeom prst="straightConnector1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52" name="Google Shape;11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700" y="2543052"/>
            <a:ext cx="4076034" cy="5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8" name="Google Shape;1158;p56"/>
          <p:cNvCxnSpPr/>
          <p:nvPr/>
        </p:nvCxnSpPr>
        <p:spPr>
          <a:xfrm rot="10800000" flipH="1">
            <a:off x="812749" y="3130357"/>
            <a:ext cx="781500" cy="234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9" name="Google Shape;1159;p56"/>
          <p:cNvCxnSpPr/>
          <p:nvPr/>
        </p:nvCxnSpPr>
        <p:spPr>
          <a:xfrm rot="10800000" flipH="1">
            <a:off x="810229" y="2976652"/>
            <a:ext cx="783900" cy="390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0" name="Google Shape;1160;p56"/>
          <p:cNvCxnSpPr/>
          <p:nvPr/>
        </p:nvCxnSpPr>
        <p:spPr>
          <a:xfrm rot="10800000" flipH="1">
            <a:off x="810229" y="2806852"/>
            <a:ext cx="783900" cy="55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56"/>
          <p:cNvCxnSpPr/>
          <p:nvPr/>
        </p:nvCxnSpPr>
        <p:spPr>
          <a:xfrm rot="10800000" flipH="1">
            <a:off x="810229" y="2645205"/>
            <a:ext cx="788100" cy="717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2" name="Google Shape;1162;p56"/>
          <p:cNvCxnSpPr/>
          <p:nvPr/>
        </p:nvCxnSpPr>
        <p:spPr>
          <a:xfrm rot="10800000" flipH="1">
            <a:off x="827178" y="2483205"/>
            <a:ext cx="771000" cy="87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56"/>
          <p:cNvCxnSpPr/>
          <p:nvPr/>
        </p:nvCxnSpPr>
        <p:spPr>
          <a:xfrm rot="10800000" flipH="1">
            <a:off x="814466" y="2321505"/>
            <a:ext cx="783900" cy="104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56"/>
          <p:cNvCxnSpPr/>
          <p:nvPr/>
        </p:nvCxnSpPr>
        <p:spPr>
          <a:xfrm rot="10800000" flipH="1">
            <a:off x="818704" y="2147399"/>
            <a:ext cx="783600" cy="1223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5" name="Google Shape;1165;p56"/>
          <p:cNvCxnSpPr/>
          <p:nvPr/>
        </p:nvCxnSpPr>
        <p:spPr>
          <a:xfrm rot="10800000" flipH="1">
            <a:off x="818704" y="1985611"/>
            <a:ext cx="775500" cy="136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56"/>
          <p:cNvCxnSpPr/>
          <p:nvPr/>
        </p:nvCxnSpPr>
        <p:spPr>
          <a:xfrm rot="10800000" flipH="1">
            <a:off x="814466" y="1819693"/>
            <a:ext cx="779400" cy="155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56"/>
          <p:cNvCxnSpPr/>
          <p:nvPr/>
        </p:nvCxnSpPr>
        <p:spPr>
          <a:xfrm rot="10800000" flipH="1">
            <a:off x="810229" y="1658046"/>
            <a:ext cx="783900" cy="1716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56"/>
          <p:cNvCxnSpPr/>
          <p:nvPr/>
        </p:nvCxnSpPr>
        <p:spPr>
          <a:xfrm rot="10800000" flipH="1">
            <a:off x="810229" y="1487752"/>
            <a:ext cx="783900" cy="1878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56"/>
          <p:cNvCxnSpPr/>
          <p:nvPr/>
        </p:nvCxnSpPr>
        <p:spPr>
          <a:xfrm rot="10800000" flipH="1">
            <a:off x="818704" y="1325946"/>
            <a:ext cx="779400" cy="204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56"/>
          <p:cNvCxnSpPr/>
          <p:nvPr/>
        </p:nvCxnSpPr>
        <p:spPr>
          <a:xfrm>
            <a:off x="798087" y="2754371"/>
            <a:ext cx="810300" cy="40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56"/>
          <p:cNvCxnSpPr/>
          <p:nvPr/>
        </p:nvCxnSpPr>
        <p:spPr>
          <a:xfrm>
            <a:off x="786523" y="2755940"/>
            <a:ext cx="813600" cy="235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56"/>
          <p:cNvCxnSpPr/>
          <p:nvPr/>
        </p:nvCxnSpPr>
        <p:spPr>
          <a:xfrm>
            <a:off x="786523" y="2755940"/>
            <a:ext cx="800700" cy="69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56"/>
          <p:cNvCxnSpPr/>
          <p:nvPr/>
        </p:nvCxnSpPr>
        <p:spPr>
          <a:xfrm rot="10800000" flipH="1">
            <a:off x="786523" y="2659703"/>
            <a:ext cx="817800" cy="9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4" name="Google Shape;1174;p56"/>
          <p:cNvCxnSpPr/>
          <p:nvPr/>
        </p:nvCxnSpPr>
        <p:spPr>
          <a:xfrm rot="10800000" flipH="1">
            <a:off x="864317" y="2485703"/>
            <a:ext cx="735900" cy="266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5" name="Google Shape;1175;p56"/>
          <p:cNvCxnSpPr/>
          <p:nvPr/>
        </p:nvCxnSpPr>
        <p:spPr>
          <a:xfrm rot="10800000" flipH="1">
            <a:off x="805972" y="2323703"/>
            <a:ext cx="789900" cy="428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6" name="Google Shape;1176;p56"/>
          <p:cNvCxnSpPr/>
          <p:nvPr/>
        </p:nvCxnSpPr>
        <p:spPr>
          <a:xfrm rot="10800000" flipH="1">
            <a:off x="825420" y="2166076"/>
            <a:ext cx="774600" cy="59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" name="Google Shape;1177;p56"/>
          <p:cNvCxnSpPr/>
          <p:nvPr/>
        </p:nvCxnSpPr>
        <p:spPr>
          <a:xfrm rot="10800000" flipH="1">
            <a:off x="825420" y="1996230"/>
            <a:ext cx="774600" cy="748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56"/>
          <p:cNvCxnSpPr/>
          <p:nvPr/>
        </p:nvCxnSpPr>
        <p:spPr>
          <a:xfrm rot="10800000" flipH="1">
            <a:off x="805972" y="1821849"/>
            <a:ext cx="789900" cy="94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56"/>
          <p:cNvCxnSpPr/>
          <p:nvPr/>
        </p:nvCxnSpPr>
        <p:spPr>
          <a:xfrm rot="10800000" flipH="1">
            <a:off x="786523" y="1668312"/>
            <a:ext cx="817800" cy="1095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6"/>
          <p:cNvCxnSpPr/>
          <p:nvPr/>
        </p:nvCxnSpPr>
        <p:spPr>
          <a:xfrm rot="10800000" flipH="1">
            <a:off x="786523" y="1494140"/>
            <a:ext cx="809700" cy="126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56"/>
          <p:cNvCxnSpPr/>
          <p:nvPr/>
        </p:nvCxnSpPr>
        <p:spPr>
          <a:xfrm rot="10800000" flipH="1">
            <a:off x="825420" y="1332612"/>
            <a:ext cx="779100" cy="143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" name="Google Shape;1182;p56"/>
          <p:cNvCxnSpPr/>
          <p:nvPr/>
        </p:nvCxnSpPr>
        <p:spPr>
          <a:xfrm>
            <a:off x="810740" y="2593811"/>
            <a:ext cx="785100" cy="559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56"/>
          <p:cNvCxnSpPr/>
          <p:nvPr/>
        </p:nvCxnSpPr>
        <p:spPr>
          <a:xfrm>
            <a:off x="799235" y="2595237"/>
            <a:ext cx="796800" cy="39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56"/>
          <p:cNvCxnSpPr/>
          <p:nvPr/>
        </p:nvCxnSpPr>
        <p:spPr>
          <a:xfrm>
            <a:off x="799235" y="2595237"/>
            <a:ext cx="796800" cy="22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56"/>
          <p:cNvCxnSpPr/>
          <p:nvPr/>
        </p:nvCxnSpPr>
        <p:spPr>
          <a:xfrm>
            <a:off x="799235" y="2591748"/>
            <a:ext cx="796800" cy="6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56"/>
          <p:cNvCxnSpPr/>
          <p:nvPr/>
        </p:nvCxnSpPr>
        <p:spPr>
          <a:xfrm rot="10800000" flipH="1">
            <a:off x="876630" y="2489448"/>
            <a:ext cx="719100" cy="10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7" name="Google Shape;1187;p56"/>
          <p:cNvCxnSpPr/>
          <p:nvPr/>
        </p:nvCxnSpPr>
        <p:spPr>
          <a:xfrm rot="10800000" flipH="1">
            <a:off x="818584" y="2331948"/>
            <a:ext cx="781800" cy="25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8" name="Google Shape;1188;p56"/>
          <p:cNvCxnSpPr/>
          <p:nvPr/>
        </p:nvCxnSpPr>
        <p:spPr>
          <a:xfrm rot="10800000" flipH="1">
            <a:off x="837932" y="2166125"/>
            <a:ext cx="766500" cy="432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9" name="Google Shape;1189;p56"/>
          <p:cNvCxnSpPr/>
          <p:nvPr/>
        </p:nvCxnSpPr>
        <p:spPr>
          <a:xfrm rot="10800000" flipH="1">
            <a:off x="837932" y="2000071"/>
            <a:ext cx="766500" cy="58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0" name="Google Shape;1190;p56"/>
          <p:cNvCxnSpPr/>
          <p:nvPr/>
        </p:nvCxnSpPr>
        <p:spPr>
          <a:xfrm rot="10800000" flipH="1">
            <a:off x="818584" y="1830202"/>
            <a:ext cx="785700" cy="775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1" name="Google Shape;1191;p56"/>
          <p:cNvCxnSpPr/>
          <p:nvPr/>
        </p:nvCxnSpPr>
        <p:spPr>
          <a:xfrm rot="10800000" flipH="1">
            <a:off x="799235" y="1664414"/>
            <a:ext cx="796800" cy="93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2" name="Google Shape;1192;p56"/>
          <p:cNvCxnSpPr/>
          <p:nvPr/>
        </p:nvCxnSpPr>
        <p:spPr>
          <a:xfrm rot="10800000" flipH="1">
            <a:off x="799235" y="1494537"/>
            <a:ext cx="796800" cy="1100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56"/>
          <p:cNvCxnSpPr/>
          <p:nvPr/>
        </p:nvCxnSpPr>
        <p:spPr>
          <a:xfrm rot="10800000" flipH="1">
            <a:off x="837932" y="1332314"/>
            <a:ext cx="757800" cy="1269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p56"/>
          <p:cNvCxnSpPr/>
          <p:nvPr/>
        </p:nvCxnSpPr>
        <p:spPr>
          <a:xfrm>
            <a:off x="798157" y="2437296"/>
            <a:ext cx="802200" cy="72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56"/>
          <p:cNvCxnSpPr/>
          <p:nvPr/>
        </p:nvCxnSpPr>
        <p:spPr>
          <a:xfrm>
            <a:off x="786523" y="2438592"/>
            <a:ext cx="813600" cy="55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6" name="Google Shape;1196;p56"/>
          <p:cNvCxnSpPr/>
          <p:nvPr/>
        </p:nvCxnSpPr>
        <p:spPr>
          <a:xfrm>
            <a:off x="786523" y="2438592"/>
            <a:ext cx="817800" cy="38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56"/>
          <p:cNvCxnSpPr/>
          <p:nvPr/>
        </p:nvCxnSpPr>
        <p:spPr>
          <a:xfrm>
            <a:off x="786523" y="2435422"/>
            <a:ext cx="813600" cy="228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56"/>
          <p:cNvCxnSpPr/>
          <p:nvPr/>
        </p:nvCxnSpPr>
        <p:spPr>
          <a:xfrm>
            <a:off x="864787" y="2435422"/>
            <a:ext cx="735600" cy="54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56"/>
          <p:cNvCxnSpPr/>
          <p:nvPr/>
        </p:nvCxnSpPr>
        <p:spPr>
          <a:xfrm rot="10800000" flipH="1">
            <a:off x="806089" y="2323522"/>
            <a:ext cx="802500" cy="111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56"/>
          <p:cNvCxnSpPr/>
          <p:nvPr/>
        </p:nvCxnSpPr>
        <p:spPr>
          <a:xfrm rot="10800000" flipH="1">
            <a:off x="825655" y="2166063"/>
            <a:ext cx="774600" cy="27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1" name="Google Shape;1201;p56"/>
          <p:cNvCxnSpPr/>
          <p:nvPr/>
        </p:nvCxnSpPr>
        <p:spPr>
          <a:xfrm rot="10800000" flipH="1">
            <a:off x="825655" y="2000082"/>
            <a:ext cx="778500" cy="42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2" name="Google Shape;1202;p56"/>
          <p:cNvCxnSpPr/>
          <p:nvPr/>
        </p:nvCxnSpPr>
        <p:spPr>
          <a:xfrm rot="10800000" flipH="1">
            <a:off x="806089" y="1838203"/>
            <a:ext cx="798300" cy="609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3" name="Google Shape;1203;p56"/>
          <p:cNvCxnSpPr/>
          <p:nvPr/>
        </p:nvCxnSpPr>
        <p:spPr>
          <a:xfrm rot="10800000" flipH="1">
            <a:off x="786523" y="1664033"/>
            <a:ext cx="809700" cy="780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56"/>
          <p:cNvCxnSpPr/>
          <p:nvPr/>
        </p:nvCxnSpPr>
        <p:spPr>
          <a:xfrm rot="10800000" flipH="1">
            <a:off x="786523" y="1498392"/>
            <a:ext cx="809700" cy="94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5" name="Google Shape;1205;p56"/>
          <p:cNvCxnSpPr/>
          <p:nvPr/>
        </p:nvCxnSpPr>
        <p:spPr>
          <a:xfrm rot="10800000" flipH="1">
            <a:off x="825655" y="1328333"/>
            <a:ext cx="770100" cy="111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56"/>
          <p:cNvCxnSpPr/>
          <p:nvPr/>
        </p:nvCxnSpPr>
        <p:spPr>
          <a:xfrm>
            <a:off x="815033" y="2095311"/>
            <a:ext cx="789000" cy="106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56"/>
          <p:cNvCxnSpPr/>
          <p:nvPr/>
        </p:nvCxnSpPr>
        <p:spPr>
          <a:xfrm>
            <a:off x="803472" y="2096338"/>
            <a:ext cx="800700" cy="89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56"/>
          <p:cNvCxnSpPr/>
          <p:nvPr/>
        </p:nvCxnSpPr>
        <p:spPr>
          <a:xfrm>
            <a:off x="803472" y="2096338"/>
            <a:ext cx="788100" cy="725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56"/>
          <p:cNvCxnSpPr/>
          <p:nvPr/>
        </p:nvCxnSpPr>
        <p:spPr>
          <a:xfrm>
            <a:off x="803472" y="2093826"/>
            <a:ext cx="796800" cy="57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0" name="Google Shape;1210;p56"/>
          <p:cNvCxnSpPr/>
          <p:nvPr/>
        </p:nvCxnSpPr>
        <p:spPr>
          <a:xfrm>
            <a:off x="881246" y="2093826"/>
            <a:ext cx="723300" cy="404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56"/>
          <p:cNvCxnSpPr/>
          <p:nvPr/>
        </p:nvCxnSpPr>
        <p:spPr>
          <a:xfrm>
            <a:off x="822916" y="2093826"/>
            <a:ext cx="768600" cy="22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2" name="Google Shape;1212;p56"/>
          <p:cNvCxnSpPr/>
          <p:nvPr/>
        </p:nvCxnSpPr>
        <p:spPr>
          <a:xfrm>
            <a:off x="842359" y="2098850"/>
            <a:ext cx="762000" cy="6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3" name="Google Shape;1213;p56"/>
          <p:cNvCxnSpPr/>
          <p:nvPr/>
        </p:nvCxnSpPr>
        <p:spPr>
          <a:xfrm rot="10800000" flipH="1">
            <a:off x="842359" y="2004501"/>
            <a:ext cx="762000" cy="84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56"/>
          <p:cNvCxnSpPr/>
          <p:nvPr/>
        </p:nvCxnSpPr>
        <p:spPr>
          <a:xfrm rot="10800000" flipH="1">
            <a:off x="822916" y="1829975"/>
            <a:ext cx="785700" cy="273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56"/>
          <p:cNvCxnSpPr/>
          <p:nvPr/>
        </p:nvCxnSpPr>
        <p:spPr>
          <a:xfrm rot="10800000" flipH="1">
            <a:off x="803472" y="1668463"/>
            <a:ext cx="800700" cy="43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6" name="Google Shape;1216;p56"/>
          <p:cNvCxnSpPr/>
          <p:nvPr/>
        </p:nvCxnSpPr>
        <p:spPr>
          <a:xfrm rot="10800000" flipH="1">
            <a:off x="803472" y="1502638"/>
            <a:ext cx="800700" cy="59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7" name="Google Shape;1217;p56"/>
          <p:cNvCxnSpPr/>
          <p:nvPr/>
        </p:nvCxnSpPr>
        <p:spPr>
          <a:xfrm rot="10800000" flipH="1">
            <a:off x="842359" y="1340863"/>
            <a:ext cx="753600" cy="760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8" name="Google Shape;1218;p56"/>
          <p:cNvCxnSpPr/>
          <p:nvPr/>
        </p:nvCxnSpPr>
        <p:spPr>
          <a:xfrm>
            <a:off x="823454" y="1942915"/>
            <a:ext cx="780900" cy="1218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9" name="Google Shape;1219;p56"/>
          <p:cNvCxnSpPr/>
          <p:nvPr/>
        </p:nvCxnSpPr>
        <p:spPr>
          <a:xfrm>
            <a:off x="811947" y="1943815"/>
            <a:ext cx="796800" cy="1047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0" name="Google Shape;1220;p56"/>
          <p:cNvCxnSpPr/>
          <p:nvPr/>
        </p:nvCxnSpPr>
        <p:spPr>
          <a:xfrm>
            <a:off x="811947" y="1943815"/>
            <a:ext cx="788100" cy="881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1" name="Google Shape;1221;p56"/>
          <p:cNvCxnSpPr/>
          <p:nvPr/>
        </p:nvCxnSpPr>
        <p:spPr>
          <a:xfrm>
            <a:off x="811947" y="1941613"/>
            <a:ext cx="783900" cy="714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2" name="Google Shape;1222;p56"/>
          <p:cNvCxnSpPr/>
          <p:nvPr/>
        </p:nvCxnSpPr>
        <p:spPr>
          <a:xfrm>
            <a:off x="889361" y="1941613"/>
            <a:ext cx="702000" cy="55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3" name="Google Shape;1223;p56"/>
          <p:cNvCxnSpPr/>
          <p:nvPr/>
        </p:nvCxnSpPr>
        <p:spPr>
          <a:xfrm>
            <a:off x="831300" y="1941613"/>
            <a:ext cx="773100" cy="394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4" name="Google Shape;1224;p56"/>
          <p:cNvCxnSpPr/>
          <p:nvPr/>
        </p:nvCxnSpPr>
        <p:spPr>
          <a:xfrm>
            <a:off x="850654" y="1946018"/>
            <a:ext cx="753900" cy="21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" name="Google Shape;1225;p56"/>
          <p:cNvCxnSpPr/>
          <p:nvPr/>
        </p:nvCxnSpPr>
        <p:spPr>
          <a:xfrm>
            <a:off x="850654" y="1937208"/>
            <a:ext cx="749400" cy="6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6" name="Google Shape;1226;p56"/>
          <p:cNvCxnSpPr/>
          <p:nvPr/>
        </p:nvCxnSpPr>
        <p:spPr>
          <a:xfrm rot="10800000" flipH="1">
            <a:off x="831300" y="1830122"/>
            <a:ext cx="768600" cy="12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7" name="Google Shape;1227;p56"/>
          <p:cNvCxnSpPr/>
          <p:nvPr/>
        </p:nvCxnSpPr>
        <p:spPr>
          <a:xfrm rot="10800000" flipH="1">
            <a:off x="811947" y="1664120"/>
            <a:ext cx="788100" cy="284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56"/>
          <p:cNvCxnSpPr/>
          <p:nvPr/>
        </p:nvCxnSpPr>
        <p:spPr>
          <a:xfrm rot="10800000" flipH="1">
            <a:off x="811947" y="1490215"/>
            <a:ext cx="792600" cy="453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56"/>
          <p:cNvCxnSpPr/>
          <p:nvPr/>
        </p:nvCxnSpPr>
        <p:spPr>
          <a:xfrm rot="10800000" flipH="1">
            <a:off x="850654" y="1328120"/>
            <a:ext cx="749400" cy="620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56"/>
          <p:cNvCxnSpPr/>
          <p:nvPr/>
        </p:nvCxnSpPr>
        <p:spPr>
          <a:xfrm>
            <a:off x="798100" y="1778292"/>
            <a:ext cx="802200" cy="1378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1" name="Google Shape;1231;p56"/>
          <p:cNvCxnSpPr/>
          <p:nvPr/>
        </p:nvCxnSpPr>
        <p:spPr>
          <a:xfrm>
            <a:off x="786523" y="1779040"/>
            <a:ext cx="809700" cy="1200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2" name="Google Shape;1232;p56"/>
          <p:cNvCxnSpPr/>
          <p:nvPr/>
        </p:nvCxnSpPr>
        <p:spPr>
          <a:xfrm>
            <a:off x="786523" y="1779040"/>
            <a:ext cx="804900" cy="1038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3" name="Google Shape;1233;p56"/>
          <p:cNvCxnSpPr/>
          <p:nvPr/>
        </p:nvCxnSpPr>
        <p:spPr>
          <a:xfrm>
            <a:off x="786523" y="1777210"/>
            <a:ext cx="813600" cy="882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4" name="Google Shape;1234;p56"/>
          <p:cNvCxnSpPr/>
          <p:nvPr/>
        </p:nvCxnSpPr>
        <p:spPr>
          <a:xfrm>
            <a:off x="864405" y="1777210"/>
            <a:ext cx="735900" cy="71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56"/>
          <p:cNvCxnSpPr/>
          <p:nvPr/>
        </p:nvCxnSpPr>
        <p:spPr>
          <a:xfrm>
            <a:off x="805993" y="1777210"/>
            <a:ext cx="789900" cy="546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36;p56"/>
          <p:cNvCxnSpPr/>
          <p:nvPr/>
        </p:nvCxnSpPr>
        <p:spPr>
          <a:xfrm>
            <a:off x="825464" y="1780869"/>
            <a:ext cx="774600" cy="38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7" name="Google Shape;1237;p56"/>
          <p:cNvCxnSpPr/>
          <p:nvPr/>
        </p:nvCxnSpPr>
        <p:spPr>
          <a:xfrm>
            <a:off x="825464" y="1773550"/>
            <a:ext cx="762000" cy="222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8" name="Google Shape;1238;p56"/>
          <p:cNvCxnSpPr/>
          <p:nvPr/>
        </p:nvCxnSpPr>
        <p:spPr>
          <a:xfrm>
            <a:off x="805993" y="1784529"/>
            <a:ext cx="802500" cy="4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9" name="Google Shape;1239;p56"/>
          <p:cNvCxnSpPr/>
          <p:nvPr/>
        </p:nvCxnSpPr>
        <p:spPr>
          <a:xfrm rot="10800000" flipH="1">
            <a:off x="786523" y="1655799"/>
            <a:ext cx="809700" cy="126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0" name="Google Shape;1240;p56"/>
          <p:cNvCxnSpPr/>
          <p:nvPr/>
        </p:nvCxnSpPr>
        <p:spPr>
          <a:xfrm rot="10800000" flipH="1">
            <a:off x="786523" y="1502740"/>
            <a:ext cx="813600" cy="276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1" name="Google Shape;1241;p56"/>
          <p:cNvCxnSpPr/>
          <p:nvPr/>
        </p:nvCxnSpPr>
        <p:spPr>
          <a:xfrm rot="10800000" flipH="1">
            <a:off x="825464" y="1336599"/>
            <a:ext cx="774600" cy="44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56"/>
          <p:cNvCxnSpPr/>
          <p:nvPr/>
        </p:nvCxnSpPr>
        <p:spPr>
          <a:xfrm>
            <a:off x="1613468" y="3146274"/>
            <a:ext cx="770700" cy="2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3" name="Google Shape;1243;p56"/>
          <p:cNvCxnSpPr/>
          <p:nvPr/>
        </p:nvCxnSpPr>
        <p:spPr>
          <a:xfrm rot="10800000" flipH="1">
            <a:off x="1608653" y="2991547"/>
            <a:ext cx="767100" cy="15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4" name="Google Shape;1244;p56"/>
          <p:cNvCxnSpPr/>
          <p:nvPr/>
        </p:nvCxnSpPr>
        <p:spPr>
          <a:xfrm rot="10800000" flipH="1">
            <a:off x="1604415" y="2821394"/>
            <a:ext cx="771300" cy="32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5" name="Google Shape;1245;p56"/>
          <p:cNvCxnSpPr/>
          <p:nvPr/>
        </p:nvCxnSpPr>
        <p:spPr>
          <a:xfrm rot="10800000" flipH="1">
            <a:off x="1604415" y="2493841"/>
            <a:ext cx="779400" cy="64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Google Shape;1246;p56"/>
          <p:cNvCxnSpPr/>
          <p:nvPr/>
        </p:nvCxnSpPr>
        <p:spPr>
          <a:xfrm rot="10800000" flipH="1">
            <a:off x="1665315" y="2327641"/>
            <a:ext cx="706200" cy="81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7" name="Google Shape;1247;p56"/>
          <p:cNvCxnSpPr/>
          <p:nvPr/>
        </p:nvCxnSpPr>
        <p:spPr>
          <a:xfrm rot="10800000" flipH="1">
            <a:off x="1619640" y="2162041"/>
            <a:ext cx="751800" cy="98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8" name="Google Shape;1248;p56"/>
          <p:cNvCxnSpPr/>
          <p:nvPr/>
        </p:nvCxnSpPr>
        <p:spPr>
          <a:xfrm rot="10800000" flipH="1">
            <a:off x="1634865" y="1996048"/>
            <a:ext cx="744900" cy="1156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9" name="Google Shape;1249;p56"/>
          <p:cNvCxnSpPr/>
          <p:nvPr/>
        </p:nvCxnSpPr>
        <p:spPr>
          <a:xfrm rot="10800000" flipH="1">
            <a:off x="1634865" y="1830035"/>
            <a:ext cx="740700" cy="130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0" name="Google Shape;1250;p56"/>
          <p:cNvCxnSpPr/>
          <p:nvPr/>
        </p:nvCxnSpPr>
        <p:spPr>
          <a:xfrm rot="10800000" flipH="1">
            <a:off x="1619640" y="1647654"/>
            <a:ext cx="756000" cy="151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1" name="Google Shape;1251;p56"/>
          <p:cNvCxnSpPr/>
          <p:nvPr/>
        </p:nvCxnSpPr>
        <p:spPr>
          <a:xfrm rot="10800000" flipH="1">
            <a:off x="1604415" y="1494401"/>
            <a:ext cx="754200" cy="1662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2" name="Google Shape;1252;p56"/>
          <p:cNvCxnSpPr/>
          <p:nvPr/>
        </p:nvCxnSpPr>
        <p:spPr>
          <a:xfrm rot="10800000" flipH="1">
            <a:off x="1604415" y="1328294"/>
            <a:ext cx="771300" cy="181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3" name="Google Shape;1253;p56"/>
          <p:cNvCxnSpPr/>
          <p:nvPr/>
        </p:nvCxnSpPr>
        <p:spPr>
          <a:xfrm rot="10800000" flipH="1">
            <a:off x="1634865" y="2659601"/>
            <a:ext cx="736800" cy="49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4" name="Google Shape;1254;p56"/>
          <p:cNvCxnSpPr/>
          <p:nvPr/>
        </p:nvCxnSpPr>
        <p:spPr>
          <a:xfrm rot="10800000" flipH="1">
            <a:off x="1595457" y="3143162"/>
            <a:ext cx="781500" cy="234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5" name="Google Shape;1255;p56"/>
          <p:cNvCxnSpPr/>
          <p:nvPr/>
        </p:nvCxnSpPr>
        <p:spPr>
          <a:xfrm rot="10800000" flipH="1">
            <a:off x="1592937" y="2983457"/>
            <a:ext cx="772200" cy="39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6" name="Google Shape;1256;p56"/>
          <p:cNvCxnSpPr/>
          <p:nvPr/>
        </p:nvCxnSpPr>
        <p:spPr>
          <a:xfrm rot="10800000" flipH="1">
            <a:off x="1592937" y="2817257"/>
            <a:ext cx="772200" cy="562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" name="Google Shape;1257;p56"/>
          <p:cNvCxnSpPr/>
          <p:nvPr/>
        </p:nvCxnSpPr>
        <p:spPr>
          <a:xfrm rot="10800000" flipH="1">
            <a:off x="1592937" y="2655610"/>
            <a:ext cx="780600" cy="719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8" name="Google Shape;1258;p56"/>
          <p:cNvCxnSpPr/>
          <p:nvPr/>
        </p:nvCxnSpPr>
        <p:spPr>
          <a:xfrm rot="10800000" flipH="1">
            <a:off x="1609887" y="2485510"/>
            <a:ext cx="763500" cy="88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9" name="Google Shape;1259;p56"/>
          <p:cNvCxnSpPr/>
          <p:nvPr/>
        </p:nvCxnSpPr>
        <p:spPr>
          <a:xfrm rot="10800000" flipH="1">
            <a:off x="1597175" y="2319610"/>
            <a:ext cx="776400" cy="105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0" name="Google Shape;1260;p56"/>
          <p:cNvCxnSpPr/>
          <p:nvPr/>
        </p:nvCxnSpPr>
        <p:spPr>
          <a:xfrm rot="10800000" flipH="1">
            <a:off x="1601412" y="2153904"/>
            <a:ext cx="768000" cy="1229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56"/>
          <p:cNvCxnSpPr/>
          <p:nvPr/>
        </p:nvCxnSpPr>
        <p:spPr>
          <a:xfrm rot="10800000" flipH="1">
            <a:off x="1601412" y="1996316"/>
            <a:ext cx="772200" cy="1370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56"/>
          <p:cNvCxnSpPr/>
          <p:nvPr/>
        </p:nvCxnSpPr>
        <p:spPr>
          <a:xfrm rot="10800000" flipH="1">
            <a:off x="1597175" y="1817798"/>
            <a:ext cx="768000" cy="1574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" name="Google Shape;1263;p56"/>
          <p:cNvCxnSpPr/>
          <p:nvPr/>
        </p:nvCxnSpPr>
        <p:spPr>
          <a:xfrm rot="10800000" flipH="1">
            <a:off x="1592937" y="1651951"/>
            <a:ext cx="780600" cy="173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4" name="Google Shape;1264;p56"/>
          <p:cNvCxnSpPr/>
          <p:nvPr/>
        </p:nvCxnSpPr>
        <p:spPr>
          <a:xfrm rot="10800000" flipH="1">
            <a:off x="1592937" y="1490057"/>
            <a:ext cx="772200" cy="188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" name="Google Shape;1265;p56"/>
          <p:cNvCxnSpPr/>
          <p:nvPr/>
        </p:nvCxnSpPr>
        <p:spPr>
          <a:xfrm rot="10800000" flipH="1">
            <a:off x="1601412" y="1328551"/>
            <a:ext cx="768000" cy="2059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6" name="Google Shape;1266;p56"/>
          <p:cNvCxnSpPr/>
          <p:nvPr/>
        </p:nvCxnSpPr>
        <p:spPr>
          <a:xfrm>
            <a:off x="1609274" y="2985559"/>
            <a:ext cx="770700" cy="16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7" name="Google Shape;1267;p56"/>
          <p:cNvCxnSpPr/>
          <p:nvPr/>
        </p:nvCxnSpPr>
        <p:spPr>
          <a:xfrm rot="10800000" flipH="1">
            <a:off x="1600178" y="2983055"/>
            <a:ext cx="775500" cy="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" name="Google Shape;1268;p56"/>
          <p:cNvCxnSpPr/>
          <p:nvPr/>
        </p:nvCxnSpPr>
        <p:spPr>
          <a:xfrm rot="10800000" flipH="1">
            <a:off x="1600178" y="2817155"/>
            <a:ext cx="779400" cy="170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" name="Google Shape;1269;p56"/>
          <p:cNvCxnSpPr/>
          <p:nvPr/>
        </p:nvCxnSpPr>
        <p:spPr>
          <a:xfrm rot="10800000" flipH="1">
            <a:off x="1600178" y="2651304"/>
            <a:ext cx="779400" cy="33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56"/>
          <p:cNvCxnSpPr/>
          <p:nvPr/>
        </p:nvCxnSpPr>
        <p:spPr>
          <a:xfrm rot="10800000" flipH="1">
            <a:off x="1661370" y="2493504"/>
            <a:ext cx="714300" cy="489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56"/>
          <p:cNvCxnSpPr/>
          <p:nvPr/>
        </p:nvCxnSpPr>
        <p:spPr>
          <a:xfrm rot="10800000" flipH="1">
            <a:off x="1615476" y="2332104"/>
            <a:ext cx="764400" cy="65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" name="Google Shape;1272;p56"/>
          <p:cNvCxnSpPr/>
          <p:nvPr/>
        </p:nvCxnSpPr>
        <p:spPr>
          <a:xfrm rot="10800000" flipH="1">
            <a:off x="1630774" y="2161906"/>
            <a:ext cx="744900" cy="829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" name="Google Shape;1273;p56"/>
          <p:cNvCxnSpPr/>
          <p:nvPr/>
        </p:nvCxnSpPr>
        <p:spPr>
          <a:xfrm rot="10800000" flipH="1">
            <a:off x="1630774" y="2000103"/>
            <a:ext cx="744900" cy="97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Google Shape;1274;p56"/>
          <p:cNvCxnSpPr/>
          <p:nvPr/>
        </p:nvCxnSpPr>
        <p:spPr>
          <a:xfrm rot="10800000" flipH="1">
            <a:off x="1615476" y="1830008"/>
            <a:ext cx="760200" cy="1169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" name="Google Shape;1275;p56"/>
          <p:cNvCxnSpPr/>
          <p:nvPr/>
        </p:nvCxnSpPr>
        <p:spPr>
          <a:xfrm rot="10800000" flipH="1">
            <a:off x="1600178" y="1668357"/>
            <a:ext cx="779400" cy="132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6" name="Google Shape;1276;p56"/>
          <p:cNvCxnSpPr/>
          <p:nvPr/>
        </p:nvCxnSpPr>
        <p:spPr>
          <a:xfrm rot="10800000" flipH="1">
            <a:off x="1600178" y="1498355"/>
            <a:ext cx="775500" cy="1488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7" name="Google Shape;1277;p56"/>
          <p:cNvCxnSpPr/>
          <p:nvPr/>
        </p:nvCxnSpPr>
        <p:spPr>
          <a:xfrm rot="10800000" flipH="1">
            <a:off x="1630774" y="1336557"/>
            <a:ext cx="749100" cy="165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8" name="Google Shape;1278;p56"/>
          <p:cNvCxnSpPr/>
          <p:nvPr/>
        </p:nvCxnSpPr>
        <p:spPr>
          <a:xfrm>
            <a:off x="1609241" y="2816692"/>
            <a:ext cx="757800" cy="340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9" name="Google Shape;1279;p56"/>
          <p:cNvCxnSpPr/>
          <p:nvPr/>
        </p:nvCxnSpPr>
        <p:spPr>
          <a:xfrm>
            <a:off x="1600178" y="2818248"/>
            <a:ext cx="775500" cy="173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0" name="Google Shape;1280;p56"/>
          <p:cNvCxnSpPr/>
          <p:nvPr/>
        </p:nvCxnSpPr>
        <p:spPr>
          <a:xfrm>
            <a:off x="1600178" y="2818248"/>
            <a:ext cx="775500" cy="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1" name="Google Shape;1281;p56"/>
          <p:cNvCxnSpPr/>
          <p:nvPr/>
        </p:nvCxnSpPr>
        <p:spPr>
          <a:xfrm rot="10800000" flipH="1">
            <a:off x="1600178" y="2659641"/>
            <a:ext cx="771300" cy="154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2" name="Google Shape;1282;p56"/>
          <p:cNvCxnSpPr/>
          <p:nvPr/>
        </p:nvCxnSpPr>
        <p:spPr>
          <a:xfrm rot="10800000" flipH="1">
            <a:off x="1661149" y="2497941"/>
            <a:ext cx="718800" cy="316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3" name="Google Shape;1283;p56"/>
          <p:cNvCxnSpPr/>
          <p:nvPr/>
        </p:nvCxnSpPr>
        <p:spPr>
          <a:xfrm rot="10800000" flipH="1">
            <a:off x="1615421" y="2327841"/>
            <a:ext cx="760200" cy="48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4" name="Google Shape;1284;p56"/>
          <p:cNvCxnSpPr/>
          <p:nvPr/>
        </p:nvCxnSpPr>
        <p:spPr>
          <a:xfrm rot="10800000" flipH="1">
            <a:off x="1630663" y="2165954"/>
            <a:ext cx="744900" cy="65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5" name="Google Shape;1285;p56"/>
          <p:cNvCxnSpPr/>
          <p:nvPr/>
        </p:nvCxnSpPr>
        <p:spPr>
          <a:xfrm rot="10800000" flipH="1">
            <a:off x="1630663" y="2004028"/>
            <a:ext cx="744900" cy="80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56"/>
          <p:cNvCxnSpPr/>
          <p:nvPr/>
        </p:nvCxnSpPr>
        <p:spPr>
          <a:xfrm rot="10800000" flipH="1">
            <a:off x="1615421" y="1834267"/>
            <a:ext cx="760200" cy="995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56"/>
          <p:cNvCxnSpPr/>
          <p:nvPr/>
        </p:nvCxnSpPr>
        <p:spPr>
          <a:xfrm rot="10800000" flipH="1">
            <a:off x="1600178" y="1664261"/>
            <a:ext cx="775500" cy="116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8" name="Google Shape;1288;p56"/>
          <p:cNvCxnSpPr/>
          <p:nvPr/>
        </p:nvCxnSpPr>
        <p:spPr>
          <a:xfrm rot="10800000" flipH="1">
            <a:off x="1600178" y="1498248"/>
            <a:ext cx="762600" cy="1320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9" name="Google Shape;1289;p56"/>
          <p:cNvCxnSpPr/>
          <p:nvPr/>
        </p:nvCxnSpPr>
        <p:spPr>
          <a:xfrm rot="10800000" flipH="1">
            <a:off x="1630663" y="1336961"/>
            <a:ext cx="740700" cy="1488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0" name="Google Shape;1290;p56"/>
          <p:cNvCxnSpPr/>
          <p:nvPr/>
        </p:nvCxnSpPr>
        <p:spPr>
          <a:xfrm>
            <a:off x="1596592" y="2655457"/>
            <a:ext cx="783300" cy="501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56"/>
          <p:cNvCxnSpPr/>
          <p:nvPr/>
        </p:nvCxnSpPr>
        <p:spPr>
          <a:xfrm>
            <a:off x="1587466" y="2656952"/>
            <a:ext cx="779400" cy="34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56"/>
          <p:cNvCxnSpPr/>
          <p:nvPr/>
        </p:nvCxnSpPr>
        <p:spPr>
          <a:xfrm>
            <a:off x="1587466" y="2656952"/>
            <a:ext cx="788100" cy="17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3" name="Google Shape;1293;p56"/>
          <p:cNvCxnSpPr/>
          <p:nvPr/>
        </p:nvCxnSpPr>
        <p:spPr>
          <a:xfrm>
            <a:off x="1587466" y="2653295"/>
            <a:ext cx="788100" cy="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4" name="Google Shape;1294;p56"/>
          <p:cNvCxnSpPr/>
          <p:nvPr/>
        </p:nvCxnSpPr>
        <p:spPr>
          <a:xfrm rot="10800000" flipH="1">
            <a:off x="1648858" y="2489495"/>
            <a:ext cx="722400" cy="16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5" name="Google Shape;1295;p56"/>
          <p:cNvCxnSpPr/>
          <p:nvPr/>
        </p:nvCxnSpPr>
        <p:spPr>
          <a:xfrm rot="10800000" flipH="1">
            <a:off x="1602814" y="2331995"/>
            <a:ext cx="768600" cy="32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6" name="Google Shape;1296;p56"/>
          <p:cNvCxnSpPr/>
          <p:nvPr/>
        </p:nvCxnSpPr>
        <p:spPr>
          <a:xfrm rot="10800000" flipH="1">
            <a:off x="1618162" y="2157808"/>
            <a:ext cx="757800" cy="50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7" name="Google Shape;1297;p56"/>
          <p:cNvCxnSpPr/>
          <p:nvPr/>
        </p:nvCxnSpPr>
        <p:spPr>
          <a:xfrm rot="10800000" flipH="1">
            <a:off x="1618162" y="2000383"/>
            <a:ext cx="753000" cy="64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56"/>
          <p:cNvCxnSpPr/>
          <p:nvPr/>
        </p:nvCxnSpPr>
        <p:spPr>
          <a:xfrm rot="10800000" flipH="1">
            <a:off x="1602814" y="1830321"/>
            <a:ext cx="773100" cy="837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9" name="Google Shape;1299;p56"/>
          <p:cNvCxnSpPr/>
          <p:nvPr/>
        </p:nvCxnSpPr>
        <p:spPr>
          <a:xfrm rot="10800000" flipH="1">
            <a:off x="1587466" y="1664365"/>
            <a:ext cx="788100" cy="999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0" name="Google Shape;1300;p56"/>
          <p:cNvCxnSpPr/>
          <p:nvPr/>
        </p:nvCxnSpPr>
        <p:spPr>
          <a:xfrm rot="10800000" flipH="1">
            <a:off x="1587466" y="1502552"/>
            <a:ext cx="788100" cy="115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1" name="Google Shape;1301;p56"/>
          <p:cNvCxnSpPr/>
          <p:nvPr/>
        </p:nvCxnSpPr>
        <p:spPr>
          <a:xfrm rot="10800000" flipH="1">
            <a:off x="1618162" y="1340965"/>
            <a:ext cx="753000" cy="132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56"/>
          <p:cNvCxnSpPr/>
          <p:nvPr/>
        </p:nvCxnSpPr>
        <p:spPr>
          <a:xfrm>
            <a:off x="1609257" y="2478413"/>
            <a:ext cx="766200" cy="683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56"/>
          <p:cNvCxnSpPr/>
          <p:nvPr/>
        </p:nvCxnSpPr>
        <p:spPr>
          <a:xfrm>
            <a:off x="1600178" y="2479751"/>
            <a:ext cx="779400" cy="51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4" name="Google Shape;1304;p56"/>
          <p:cNvCxnSpPr/>
          <p:nvPr/>
        </p:nvCxnSpPr>
        <p:spPr>
          <a:xfrm>
            <a:off x="1600178" y="2479751"/>
            <a:ext cx="775500" cy="350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56"/>
          <p:cNvCxnSpPr/>
          <p:nvPr/>
        </p:nvCxnSpPr>
        <p:spPr>
          <a:xfrm>
            <a:off x="1600178" y="2476478"/>
            <a:ext cx="771300" cy="18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" name="Google Shape;1306;p56"/>
          <p:cNvCxnSpPr/>
          <p:nvPr/>
        </p:nvCxnSpPr>
        <p:spPr>
          <a:xfrm>
            <a:off x="1661258" y="2476478"/>
            <a:ext cx="714300" cy="8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7" name="Google Shape;1307;p56"/>
          <p:cNvCxnSpPr/>
          <p:nvPr/>
        </p:nvCxnSpPr>
        <p:spPr>
          <a:xfrm rot="10800000" flipH="1">
            <a:off x="1615448" y="2327978"/>
            <a:ext cx="768600" cy="148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8" name="Google Shape;1308;p56"/>
          <p:cNvCxnSpPr/>
          <p:nvPr/>
        </p:nvCxnSpPr>
        <p:spPr>
          <a:xfrm rot="10800000" flipH="1">
            <a:off x="1630718" y="2174325"/>
            <a:ext cx="740700" cy="308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9" name="Google Shape;1309;p56"/>
          <p:cNvCxnSpPr/>
          <p:nvPr/>
        </p:nvCxnSpPr>
        <p:spPr>
          <a:xfrm rot="10800000" flipH="1">
            <a:off x="1630718" y="2004330"/>
            <a:ext cx="740700" cy="46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0" name="Google Shape;1310;p56"/>
          <p:cNvCxnSpPr/>
          <p:nvPr/>
        </p:nvCxnSpPr>
        <p:spPr>
          <a:xfrm rot="10800000" flipH="1">
            <a:off x="1615448" y="1830173"/>
            <a:ext cx="764400" cy="65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56"/>
          <p:cNvCxnSpPr/>
          <p:nvPr/>
        </p:nvCxnSpPr>
        <p:spPr>
          <a:xfrm rot="10800000" flipH="1">
            <a:off x="1600178" y="1660099"/>
            <a:ext cx="771300" cy="82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2" name="Google Shape;1312;p56"/>
          <p:cNvCxnSpPr/>
          <p:nvPr/>
        </p:nvCxnSpPr>
        <p:spPr>
          <a:xfrm rot="10800000" flipH="1">
            <a:off x="1600178" y="1494551"/>
            <a:ext cx="775500" cy="98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3" name="Google Shape;1313;p56"/>
          <p:cNvCxnSpPr/>
          <p:nvPr/>
        </p:nvCxnSpPr>
        <p:spPr>
          <a:xfrm rot="10800000" flipH="1">
            <a:off x="1630718" y="1324099"/>
            <a:ext cx="740700" cy="1162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56"/>
          <p:cNvCxnSpPr/>
          <p:nvPr/>
        </p:nvCxnSpPr>
        <p:spPr>
          <a:xfrm>
            <a:off x="1605078" y="2326014"/>
            <a:ext cx="770700" cy="83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5" name="Google Shape;1315;p56"/>
          <p:cNvCxnSpPr/>
          <p:nvPr/>
        </p:nvCxnSpPr>
        <p:spPr>
          <a:xfrm>
            <a:off x="1595922" y="2327226"/>
            <a:ext cx="775500" cy="65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6" name="Google Shape;1316;p56"/>
          <p:cNvCxnSpPr/>
          <p:nvPr/>
        </p:nvCxnSpPr>
        <p:spPr>
          <a:xfrm>
            <a:off x="1595922" y="2327226"/>
            <a:ext cx="779400" cy="498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7" name="Google Shape;1317;p56"/>
          <p:cNvCxnSpPr/>
          <p:nvPr/>
        </p:nvCxnSpPr>
        <p:spPr>
          <a:xfrm>
            <a:off x="1595922" y="2324261"/>
            <a:ext cx="771300" cy="33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8" name="Google Shape;1318;p56"/>
          <p:cNvCxnSpPr/>
          <p:nvPr/>
        </p:nvCxnSpPr>
        <p:spPr>
          <a:xfrm>
            <a:off x="1657515" y="2324261"/>
            <a:ext cx="709500" cy="16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56"/>
          <p:cNvCxnSpPr/>
          <p:nvPr/>
        </p:nvCxnSpPr>
        <p:spPr>
          <a:xfrm>
            <a:off x="1611320" y="2324261"/>
            <a:ext cx="756000" cy="3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56"/>
          <p:cNvCxnSpPr/>
          <p:nvPr/>
        </p:nvCxnSpPr>
        <p:spPr>
          <a:xfrm rot="10800000" flipH="1">
            <a:off x="1626718" y="2166091"/>
            <a:ext cx="740400" cy="164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1" name="Google Shape;1321;p56"/>
          <p:cNvCxnSpPr/>
          <p:nvPr/>
        </p:nvCxnSpPr>
        <p:spPr>
          <a:xfrm rot="10800000" flipH="1">
            <a:off x="1626718" y="2000030"/>
            <a:ext cx="744600" cy="318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2" name="Google Shape;1322;p56"/>
          <p:cNvCxnSpPr/>
          <p:nvPr/>
        </p:nvCxnSpPr>
        <p:spPr>
          <a:xfrm rot="10800000" flipH="1">
            <a:off x="1611320" y="1830322"/>
            <a:ext cx="768600" cy="50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56"/>
          <p:cNvCxnSpPr/>
          <p:nvPr/>
        </p:nvCxnSpPr>
        <p:spPr>
          <a:xfrm rot="10800000" flipH="1">
            <a:off x="1595922" y="1668657"/>
            <a:ext cx="779400" cy="664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4" name="Google Shape;1324;p56"/>
          <p:cNvCxnSpPr/>
          <p:nvPr/>
        </p:nvCxnSpPr>
        <p:spPr>
          <a:xfrm rot="10800000" flipH="1">
            <a:off x="1595922" y="1502526"/>
            <a:ext cx="779400" cy="82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5" name="Google Shape;1325;p56"/>
          <p:cNvCxnSpPr/>
          <p:nvPr/>
        </p:nvCxnSpPr>
        <p:spPr>
          <a:xfrm rot="10800000" flipH="1">
            <a:off x="1626718" y="1336557"/>
            <a:ext cx="740400" cy="99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6" name="Google Shape;1326;p56"/>
          <p:cNvCxnSpPr/>
          <p:nvPr/>
        </p:nvCxnSpPr>
        <p:spPr>
          <a:xfrm>
            <a:off x="1609274" y="2153071"/>
            <a:ext cx="757800" cy="99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7" name="Google Shape;1327;p56"/>
          <p:cNvCxnSpPr/>
          <p:nvPr/>
        </p:nvCxnSpPr>
        <p:spPr>
          <a:xfrm>
            <a:off x="1600178" y="2154134"/>
            <a:ext cx="775500" cy="841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56"/>
          <p:cNvCxnSpPr/>
          <p:nvPr/>
        </p:nvCxnSpPr>
        <p:spPr>
          <a:xfrm>
            <a:off x="1600178" y="2154134"/>
            <a:ext cx="775500" cy="671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56"/>
          <p:cNvCxnSpPr/>
          <p:nvPr/>
        </p:nvCxnSpPr>
        <p:spPr>
          <a:xfrm>
            <a:off x="1600178" y="2151535"/>
            <a:ext cx="775500" cy="507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56"/>
          <p:cNvCxnSpPr/>
          <p:nvPr/>
        </p:nvCxnSpPr>
        <p:spPr>
          <a:xfrm>
            <a:off x="1661370" y="2151535"/>
            <a:ext cx="718500" cy="346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1" name="Google Shape;1331;p56"/>
          <p:cNvCxnSpPr/>
          <p:nvPr/>
        </p:nvCxnSpPr>
        <p:spPr>
          <a:xfrm>
            <a:off x="1615476" y="2151535"/>
            <a:ext cx="756000" cy="180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56"/>
          <p:cNvCxnSpPr/>
          <p:nvPr/>
        </p:nvCxnSpPr>
        <p:spPr>
          <a:xfrm>
            <a:off x="1630774" y="2156734"/>
            <a:ext cx="744900" cy="5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3" name="Google Shape;1333;p56"/>
          <p:cNvCxnSpPr/>
          <p:nvPr/>
        </p:nvCxnSpPr>
        <p:spPr>
          <a:xfrm rot="10800000" flipH="1">
            <a:off x="1630774" y="2000236"/>
            <a:ext cx="740700" cy="14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Google Shape;1334;p56"/>
          <p:cNvCxnSpPr/>
          <p:nvPr/>
        </p:nvCxnSpPr>
        <p:spPr>
          <a:xfrm rot="10800000" flipH="1">
            <a:off x="1615476" y="1834333"/>
            <a:ext cx="751800" cy="327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56"/>
          <p:cNvCxnSpPr/>
          <p:nvPr/>
        </p:nvCxnSpPr>
        <p:spPr>
          <a:xfrm rot="10800000" flipH="1">
            <a:off x="1600178" y="1660133"/>
            <a:ext cx="767100" cy="499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6" name="Google Shape;1336;p56"/>
          <p:cNvCxnSpPr/>
          <p:nvPr/>
        </p:nvCxnSpPr>
        <p:spPr>
          <a:xfrm rot="10800000" flipH="1">
            <a:off x="1600178" y="1498334"/>
            <a:ext cx="775500" cy="65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7" name="Google Shape;1337;p56"/>
          <p:cNvCxnSpPr/>
          <p:nvPr/>
        </p:nvCxnSpPr>
        <p:spPr>
          <a:xfrm rot="10800000" flipH="1">
            <a:off x="1630774" y="1336433"/>
            <a:ext cx="736500" cy="82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8" name="Google Shape;1338;p56"/>
          <p:cNvCxnSpPr/>
          <p:nvPr/>
        </p:nvCxnSpPr>
        <p:spPr>
          <a:xfrm>
            <a:off x="1600849" y="1992313"/>
            <a:ext cx="774600" cy="116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56"/>
          <p:cNvCxnSpPr/>
          <p:nvPr/>
        </p:nvCxnSpPr>
        <p:spPr>
          <a:xfrm>
            <a:off x="1591704" y="1993257"/>
            <a:ext cx="783900" cy="998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0" name="Google Shape;1340;p56"/>
          <p:cNvCxnSpPr/>
          <p:nvPr/>
        </p:nvCxnSpPr>
        <p:spPr>
          <a:xfrm>
            <a:off x="1591704" y="1993257"/>
            <a:ext cx="783900" cy="831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1" name="Google Shape;1341;p56"/>
          <p:cNvCxnSpPr/>
          <p:nvPr/>
        </p:nvCxnSpPr>
        <p:spPr>
          <a:xfrm>
            <a:off x="1591704" y="1990948"/>
            <a:ext cx="788100" cy="67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2" name="Google Shape;1342;p56"/>
          <p:cNvCxnSpPr/>
          <p:nvPr/>
        </p:nvCxnSpPr>
        <p:spPr>
          <a:xfrm>
            <a:off x="1653224" y="1990948"/>
            <a:ext cx="709800" cy="49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3" name="Google Shape;1343;p56"/>
          <p:cNvCxnSpPr/>
          <p:nvPr/>
        </p:nvCxnSpPr>
        <p:spPr>
          <a:xfrm>
            <a:off x="1607084" y="1990948"/>
            <a:ext cx="768600" cy="340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4" name="Google Shape;1344;p56"/>
          <p:cNvCxnSpPr/>
          <p:nvPr/>
        </p:nvCxnSpPr>
        <p:spPr>
          <a:xfrm>
            <a:off x="1622464" y="1995567"/>
            <a:ext cx="749100" cy="170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5" name="Google Shape;1345;p56"/>
          <p:cNvCxnSpPr/>
          <p:nvPr/>
        </p:nvCxnSpPr>
        <p:spPr>
          <a:xfrm>
            <a:off x="1622464" y="1986328"/>
            <a:ext cx="761700" cy="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6" name="Google Shape;1346;p56"/>
          <p:cNvCxnSpPr/>
          <p:nvPr/>
        </p:nvCxnSpPr>
        <p:spPr>
          <a:xfrm rot="10800000" flipH="1">
            <a:off x="1607084" y="1830086"/>
            <a:ext cx="764100" cy="170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7" name="Google Shape;1347;p56"/>
          <p:cNvCxnSpPr/>
          <p:nvPr/>
        </p:nvCxnSpPr>
        <p:spPr>
          <a:xfrm rot="10800000" flipH="1">
            <a:off x="1591704" y="1668477"/>
            <a:ext cx="788100" cy="32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8" name="Google Shape;1348;p56"/>
          <p:cNvCxnSpPr/>
          <p:nvPr/>
        </p:nvCxnSpPr>
        <p:spPr>
          <a:xfrm rot="10800000" flipH="1">
            <a:off x="1591704" y="1502457"/>
            <a:ext cx="775500" cy="490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9" name="Google Shape;1349;p56"/>
          <p:cNvCxnSpPr/>
          <p:nvPr/>
        </p:nvCxnSpPr>
        <p:spPr>
          <a:xfrm rot="10800000" flipH="1">
            <a:off x="1622464" y="1332477"/>
            <a:ext cx="744600" cy="665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56"/>
          <p:cNvCxnSpPr/>
          <p:nvPr/>
        </p:nvCxnSpPr>
        <p:spPr>
          <a:xfrm>
            <a:off x="1605094" y="1831795"/>
            <a:ext cx="770700" cy="132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1" name="Google Shape;1351;p56"/>
          <p:cNvCxnSpPr/>
          <p:nvPr/>
        </p:nvCxnSpPr>
        <p:spPr>
          <a:xfrm>
            <a:off x="1595941" y="1832592"/>
            <a:ext cx="779400" cy="116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2" name="Google Shape;1352;p56"/>
          <p:cNvCxnSpPr/>
          <p:nvPr/>
        </p:nvCxnSpPr>
        <p:spPr>
          <a:xfrm>
            <a:off x="1595941" y="1832592"/>
            <a:ext cx="779400" cy="99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3" name="Google Shape;1353;p56"/>
          <p:cNvCxnSpPr/>
          <p:nvPr/>
        </p:nvCxnSpPr>
        <p:spPr>
          <a:xfrm>
            <a:off x="1595941" y="1830642"/>
            <a:ext cx="783900" cy="833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4" name="Google Shape;1354;p56"/>
          <p:cNvCxnSpPr/>
          <p:nvPr/>
        </p:nvCxnSpPr>
        <p:spPr>
          <a:xfrm>
            <a:off x="1657516" y="1830642"/>
            <a:ext cx="718200" cy="66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5" name="Google Shape;1355;p56"/>
          <p:cNvCxnSpPr/>
          <p:nvPr/>
        </p:nvCxnSpPr>
        <p:spPr>
          <a:xfrm>
            <a:off x="1611335" y="1830642"/>
            <a:ext cx="764100" cy="50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6" name="Google Shape;1356;p56"/>
          <p:cNvCxnSpPr/>
          <p:nvPr/>
        </p:nvCxnSpPr>
        <p:spPr>
          <a:xfrm>
            <a:off x="1626729" y="1834541"/>
            <a:ext cx="753000" cy="33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7" name="Google Shape;1357;p56"/>
          <p:cNvCxnSpPr/>
          <p:nvPr/>
        </p:nvCxnSpPr>
        <p:spPr>
          <a:xfrm>
            <a:off x="1626729" y="1826744"/>
            <a:ext cx="749100" cy="169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8" name="Google Shape;1358;p56"/>
          <p:cNvCxnSpPr/>
          <p:nvPr/>
        </p:nvCxnSpPr>
        <p:spPr>
          <a:xfrm>
            <a:off x="1611335" y="1838440"/>
            <a:ext cx="7731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56"/>
          <p:cNvCxnSpPr/>
          <p:nvPr/>
        </p:nvCxnSpPr>
        <p:spPr>
          <a:xfrm rot="10800000" flipH="1">
            <a:off x="1595941" y="1664290"/>
            <a:ext cx="779400" cy="172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56"/>
          <p:cNvCxnSpPr/>
          <p:nvPr/>
        </p:nvCxnSpPr>
        <p:spPr>
          <a:xfrm rot="10800000" flipH="1">
            <a:off x="1595941" y="1506492"/>
            <a:ext cx="775500" cy="32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56"/>
          <p:cNvCxnSpPr/>
          <p:nvPr/>
        </p:nvCxnSpPr>
        <p:spPr>
          <a:xfrm rot="10800000" flipH="1">
            <a:off x="1626729" y="1340590"/>
            <a:ext cx="749100" cy="49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56"/>
          <p:cNvCxnSpPr/>
          <p:nvPr/>
        </p:nvCxnSpPr>
        <p:spPr>
          <a:xfrm>
            <a:off x="1609312" y="1658692"/>
            <a:ext cx="766200" cy="150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56"/>
          <p:cNvCxnSpPr/>
          <p:nvPr/>
        </p:nvCxnSpPr>
        <p:spPr>
          <a:xfrm>
            <a:off x="1600178" y="1659359"/>
            <a:ext cx="775500" cy="133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56"/>
          <p:cNvCxnSpPr/>
          <p:nvPr/>
        </p:nvCxnSpPr>
        <p:spPr>
          <a:xfrm>
            <a:off x="1600178" y="1659359"/>
            <a:ext cx="771300" cy="1157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5" name="Google Shape;1365;p56"/>
          <p:cNvCxnSpPr/>
          <p:nvPr/>
        </p:nvCxnSpPr>
        <p:spPr>
          <a:xfrm>
            <a:off x="1600178" y="1657728"/>
            <a:ext cx="775500" cy="993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56"/>
          <p:cNvCxnSpPr/>
          <p:nvPr/>
        </p:nvCxnSpPr>
        <p:spPr>
          <a:xfrm>
            <a:off x="1661624" y="1657728"/>
            <a:ext cx="714000" cy="840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56"/>
          <p:cNvCxnSpPr/>
          <p:nvPr/>
        </p:nvCxnSpPr>
        <p:spPr>
          <a:xfrm>
            <a:off x="1615540" y="1657728"/>
            <a:ext cx="756000" cy="669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56"/>
          <p:cNvCxnSpPr/>
          <p:nvPr/>
        </p:nvCxnSpPr>
        <p:spPr>
          <a:xfrm>
            <a:off x="1630901" y="1660990"/>
            <a:ext cx="749100" cy="50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9" name="Google Shape;1369;p56"/>
          <p:cNvCxnSpPr/>
          <p:nvPr/>
        </p:nvCxnSpPr>
        <p:spPr>
          <a:xfrm>
            <a:off x="1630901" y="1654465"/>
            <a:ext cx="749100" cy="34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0" name="Google Shape;1370;p56"/>
          <p:cNvCxnSpPr/>
          <p:nvPr/>
        </p:nvCxnSpPr>
        <p:spPr>
          <a:xfrm>
            <a:off x="1615540" y="1664252"/>
            <a:ext cx="756000" cy="161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1" name="Google Shape;1371;p56"/>
          <p:cNvCxnSpPr/>
          <p:nvPr/>
        </p:nvCxnSpPr>
        <p:spPr>
          <a:xfrm rot="10800000" flipH="1">
            <a:off x="1600178" y="1660221"/>
            <a:ext cx="779400" cy="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2" name="Google Shape;1372;p56"/>
          <p:cNvCxnSpPr/>
          <p:nvPr/>
        </p:nvCxnSpPr>
        <p:spPr>
          <a:xfrm rot="10800000" flipH="1">
            <a:off x="1600178" y="1489859"/>
            <a:ext cx="779400" cy="169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3" name="Google Shape;1373;p56"/>
          <p:cNvCxnSpPr/>
          <p:nvPr/>
        </p:nvCxnSpPr>
        <p:spPr>
          <a:xfrm rot="10800000" flipH="1">
            <a:off x="1630901" y="1336521"/>
            <a:ext cx="740700" cy="32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4" name="Google Shape;1374;p56"/>
          <p:cNvCxnSpPr/>
          <p:nvPr/>
        </p:nvCxnSpPr>
        <p:spPr>
          <a:xfrm>
            <a:off x="1600870" y="1498080"/>
            <a:ext cx="774600" cy="1655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5" name="Google Shape;1375;p56"/>
          <p:cNvCxnSpPr/>
          <p:nvPr/>
        </p:nvCxnSpPr>
        <p:spPr>
          <a:xfrm>
            <a:off x="1591704" y="1498611"/>
            <a:ext cx="783900" cy="149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6" name="Google Shape;1376;p56"/>
          <p:cNvCxnSpPr/>
          <p:nvPr/>
        </p:nvCxnSpPr>
        <p:spPr>
          <a:xfrm>
            <a:off x="1591704" y="1498611"/>
            <a:ext cx="783900" cy="1326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7" name="Google Shape;1377;p56"/>
          <p:cNvCxnSpPr/>
          <p:nvPr/>
        </p:nvCxnSpPr>
        <p:spPr>
          <a:xfrm>
            <a:off x="1591704" y="1497312"/>
            <a:ext cx="779400" cy="116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8" name="Google Shape;1378;p56"/>
          <p:cNvCxnSpPr/>
          <p:nvPr/>
        </p:nvCxnSpPr>
        <p:spPr>
          <a:xfrm>
            <a:off x="1653371" y="1497312"/>
            <a:ext cx="722400" cy="1000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9" name="Google Shape;1379;p56"/>
          <p:cNvCxnSpPr/>
          <p:nvPr/>
        </p:nvCxnSpPr>
        <p:spPr>
          <a:xfrm>
            <a:off x="1607121" y="1497312"/>
            <a:ext cx="760200" cy="826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0" name="Google Shape;1380;p56"/>
          <p:cNvCxnSpPr/>
          <p:nvPr/>
        </p:nvCxnSpPr>
        <p:spPr>
          <a:xfrm>
            <a:off x="1622538" y="1499909"/>
            <a:ext cx="744600" cy="66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56"/>
          <p:cNvCxnSpPr/>
          <p:nvPr/>
        </p:nvCxnSpPr>
        <p:spPr>
          <a:xfrm>
            <a:off x="1622538" y="1494715"/>
            <a:ext cx="753000" cy="505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56"/>
          <p:cNvCxnSpPr/>
          <p:nvPr/>
        </p:nvCxnSpPr>
        <p:spPr>
          <a:xfrm>
            <a:off x="1607121" y="1502506"/>
            <a:ext cx="768600" cy="33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3" name="Google Shape;1383;p56"/>
          <p:cNvCxnSpPr/>
          <p:nvPr/>
        </p:nvCxnSpPr>
        <p:spPr>
          <a:xfrm>
            <a:off x="1591704" y="1501207"/>
            <a:ext cx="783900" cy="17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4" name="Google Shape;1384;p56"/>
          <p:cNvCxnSpPr/>
          <p:nvPr/>
        </p:nvCxnSpPr>
        <p:spPr>
          <a:xfrm>
            <a:off x="1591704" y="1498611"/>
            <a:ext cx="783900" cy="8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5" name="Google Shape;1385;p56"/>
          <p:cNvCxnSpPr/>
          <p:nvPr/>
        </p:nvCxnSpPr>
        <p:spPr>
          <a:xfrm rot="10800000" flipH="1">
            <a:off x="1622538" y="1336507"/>
            <a:ext cx="748800" cy="16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6" name="Google Shape;1386;p56"/>
          <p:cNvCxnSpPr/>
          <p:nvPr/>
        </p:nvCxnSpPr>
        <p:spPr>
          <a:xfrm>
            <a:off x="1600804" y="1325421"/>
            <a:ext cx="766200" cy="182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7" name="Google Shape;1387;p56"/>
          <p:cNvCxnSpPr/>
          <p:nvPr/>
        </p:nvCxnSpPr>
        <p:spPr>
          <a:xfrm>
            <a:off x="1591703" y="1325766"/>
            <a:ext cx="771300" cy="165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8" name="Google Shape;1388;p56"/>
          <p:cNvCxnSpPr/>
          <p:nvPr/>
        </p:nvCxnSpPr>
        <p:spPr>
          <a:xfrm>
            <a:off x="1591703" y="1325766"/>
            <a:ext cx="775500" cy="148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9" name="Google Shape;1389;p56"/>
          <p:cNvCxnSpPr/>
          <p:nvPr/>
        </p:nvCxnSpPr>
        <p:spPr>
          <a:xfrm>
            <a:off x="1591703" y="1324920"/>
            <a:ext cx="775500" cy="132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56"/>
          <p:cNvCxnSpPr/>
          <p:nvPr/>
        </p:nvCxnSpPr>
        <p:spPr>
          <a:xfrm>
            <a:off x="1652925" y="1324920"/>
            <a:ext cx="714300" cy="1160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1" name="Google Shape;1391;p56"/>
          <p:cNvCxnSpPr/>
          <p:nvPr/>
        </p:nvCxnSpPr>
        <p:spPr>
          <a:xfrm>
            <a:off x="1607009" y="1324920"/>
            <a:ext cx="764400" cy="99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2" name="Google Shape;1392;p56"/>
          <p:cNvCxnSpPr/>
          <p:nvPr/>
        </p:nvCxnSpPr>
        <p:spPr>
          <a:xfrm>
            <a:off x="1622314" y="1326612"/>
            <a:ext cx="744900" cy="83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3" name="Google Shape;1393;p56"/>
          <p:cNvCxnSpPr/>
          <p:nvPr/>
        </p:nvCxnSpPr>
        <p:spPr>
          <a:xfrm>
            <a:off x="1622314" y="1323229"/>
            <a:ext cx="753000" cy="68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4" name="Google Shape;1394;p56"/>
          <p:cNvCxnSpPr/>
          <p:nvPr/>
        </p:nvCxnSpPr>
        <p:spPr>
          <a:xfrm>
            <a:off x="1607009" y="1328304"/>
            <a:ext cx="756000" cy="501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5" name="Google Shape;1395;p56"/>
          <p:cNvCxnSpPr/>
          <p:nvPr/>
        </p:nvCxnSpPr>
        <p:spPr>
          <a:xfrm>
            <a:off x="1591703" y="1327458"/>
            <a:ext cx="792600" cy="340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6" name="Google Shape;1396;p56"/>
          <p:cNvCxnSpPr/>
          <p:nvPr/>
        </p:nvCxnSpPr>
        <p:spPr>
          <a:xfrm>
            <a:off x="1591703" y="1325766"/>
            <a:ext cx="788100" cy="17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7" name="Google Shape;1397;p56"/>
          <p:cNvCxnSpPr/>
          <p:nvPr/>
        </p:nvCxnSpPr>
        <p:spPr>
          <a:xfrm rot="10800000" flipH="1">
            <a:off x="1622314" y="1324158"/>
            <a:ext cx="757800" cy="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8" name="Google Shape;1398;p56"/>
          <p:cNvCxnSpPr/>
          <p:nvPr/>
        </p:nvCxnSpPr>
        <p:spPr>
          <a:xfrm rot="10800000" flipH="1">
            <a:off x="2385358" y="3016368"/>
            <a:ext cx="770100" cy="365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9" name="Google Shape;1399;p56"/>
          <p:cNvCxnSpPr/>
          <p:nvPr/>
        </p:nvCxnSpPr>
        <p:spPr>
          <a:xfrm rot="10800000" flipH="1">
            <a:off x="2385358" y="2854668"/>
            <a:ext cx="770100" cy="52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0" name="Google Shape;1400;p56"/>
          <p:cNvCxnSpPr/>
          <p:nvPr/>
        </p:nvCxnSpPr>
        <p:spPr>
          <a:xfrm rot="10800000" flipH="1">
            <a:off x="2368409" y="2684515"/>
            <a:ext cx="786900" cy="701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1" name="Google Shape;1401;p56"/>
          <p:cNvCxnSpPr/>
          <p:nvPr/>
        </p:nvCxnSpPr>
        <p:spPr>
          <a:xfrm rot="10800000" flipH="1">
            <a:off x="2385358" y="2522815"/>
            <a:ext cx="765900" cy="86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2" name="Google Shape;1402;p56"/>
          <p:cNvCxnSpPr/>
          <p:nvPr/>
        </p:nvCxnSpPr>
        <p:spPr>
          <a:xfrm rot="10800000" flipH="1">
            <a:off x="2372646" y="2361115"/>
            <a:ext cx="786900" cy="1024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3" name="Google Shape;1403;p56"/>
          <p:cNvCxnSpPr/>
          <p:nvPr/>
        </p:nvCxnSpPr>
        <p:spPr>
          <a:xfrm rot="10800000" flipH="1">
            <a:off x="2376884" y="2186709"/>
            <a:ext cx="778500" cy="120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56"/>
          <p:cNvCxnSpPr/>
          <p:nvPr/>
        </p:nvCxnSpPr>
        <p:spPr>
          <a:xfrm rot="10800000" flipH="1">
            <a:off x="2376884" y="2029121"/>
            <a:ext cx="774300" cy="1348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5" name="Google Shape;1405;p56"/>
          <p:cNvCxnSpPr/>
          <p:nvPr/>
        </p:nvCxnSpPr>
        <p:spPr>
          <a:xfrm rot="10800000" flipH="1">
            <a:off x="2372646" y="1859302"/>
            <a:ext cx="774300" cy="154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56"/>
          <p:cNvCxnSpPr/>
          <p:nvPr/>
        </p:nvCxnSpPr>
        <p:spPr>
          <a:xfrm rot="10800000" flipH="1">
            <a:off x="2368409" y="1701556"/>
            <a:ext cx="778500" cy="1696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7" name="Google Shape;1407;p56"/>
          <p:cNvCxnSpPr/>
          <p:nvPr/>
        </p:nvCxnSpPr>
        <p:spPr>
          <a:xfrm rot="10800000" flipH="1">
            <a:off x="2368409" y="1527362"/>
            <a:ext cx="778500" cy="186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8" name="Google Shape;1408;p56"/>
          <p:cNvCxnSpPr/>
          <p:nvPr/>
        </p:nvCxnSpPr>
        <p:spPr>
          <a:xfrm rot="10800000" flipH="1">
            <a:off x="2390111" y="3020550"/>
            <a:ext cx="761100" cy="11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9" name="Google Shape;1409;p56"/>
          <p:cNvCxnSpPr/>
          <p:nvPr/>
        </p:nvCxnSpPr>
        <p:spPr>
          <a:xfrm rot="10800000" flipH="1">
            <a:off x="2390111" y="2850450"/>
            <a:ext cx="752700" cy="28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0" name="Google Shape;1410;p56"/>
          <p:cNvCxnSpPr/>
          <p:nvPr/>
        </p:nvCxnSpPr>
        <p:spPr>
          <a:xfrm rot="10800000" flipH="1">
            <a:off x="2373162" y="2692897"/>
            <a:ext cx="778200" cy="444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1" name="Google Shape;1411;p56"/>
          <p:cNvCxnSpPr/>
          <p:nvPr/>
        </p:nvCxnSpPr>
        <p:spPr>
          <a:xfrm rot="10800000" flipH="1">
            <a:off x="2390111" y="2518597"/>
            <a:ext cx="761100" cy="618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56"/>
          <p:cNvCxnSpPr/>
          <p:nvPr/>
        </p:nvCxnSpPr>
        <p:spPr>
          <a:xfrm rot="10800000" flipH="1">
            <a:off x="2377399" y="2352997"/>
            <a:ext cx="769500" cy="784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3" name="Google Shape;1413;p56"/>
          <p:cNvCxnSpPr/>
          <p:nvPr/>
        </p:nvCxnSpPr>
        <p:spPr>
          <a:xfrm rot="10800000" flipH="1">
            <a:off x="2381636" y="2191191"/>
            <a:ext cx="769500" cy="954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4" name="Google Shape;1414;p56"/>
          <p:cNvCxnSpPr/>
          <p:nvPr/>
        </p:nvCxnSpPr>
        <p:spPr>
          <a:xfrm rot="10800000" flipH="1">
            <a:off x="2381636" y="2033603"/>
            <a:ext cx="778200" cy="109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5" name="Google Shape;1415;p56"/>
          <p:cNvCxnSpPr/>
          <p:nvPr/>
        </p:nvCxnSpPr>
        <p:spPr>
          <a:xfrm rot="10800000" flipH="1">
            <a:off x="2377399" y="1871585"/>
            <a:ext cx="778200" cy="1282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6" name="Google Shape;1416;p56"/>
          <p:cNvCxnSpPr/>
          <p:nvPr/>
        </p:nvCxnSpPr>
        <p:spPr>
          <a:xfrm rot="10800000" flipH="1">
            <a:off x="2373162" y="1697338"/>
            <a:ext cx="778200" cy="1452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7" name="Google Shape;1417;p56"/>
          <p:cNvCxnSpPr/>
          <p:nvPr/>
        </p:nvCxnSpPr>
        <p:spPr>
          <a:xfrm rot="10800000" flipH="1">
            <a:off x="2373162" y="1539644"/>
            <a:ext cx="782400" cy="160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8" name="Google Shape;1418;p56"/>
          <p:cNvCxnSpPr/>
          <p:nvPr/>
        </p:nvCxnSpPr>
        <p:spPr>
          <a:xfrm>
            <a:off x="2425232" y="2967716"/>
            <a:ext cx="726000" cy="60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56"/>
          <p:cNvCxnSpPr/>
          <p:nvPr/>
        </p:nvCxnSpPr>
        <p:spPr>
          <a:xfrm rot="10800000" flipH="1">
            <a:off x="2425232" y="2854916"/>
            <a:ext cx="726000" cy="11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56"/>
          <p:cNvCxnSpPr/>
          <p:nvPr/>
        </p:nvCxnSpPr>
        <p:spPr>
          <a:xfrm rot="10800000" flipH="1">
            <a:off x="2384145" y="2692697"/>
            <a:ext cx="767100" cy="278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56"/>
          <p:cNvCxnSpPr/>
          <p:nvPr/>
        </p:nvCxnSpPr>
        <p:spPr>
          <a:xfrm rot="10800000" flipH="1">
            <a:off x="2425232" y="2527097"/>
            <a:ext cx="734400" cy="44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56"/>
          <p:cNvCxnSpPr/>
          <p:nvPr/>
        </p:nvCxnSpPr>
        <p:spPr>
          <a:xfrm rot="10800000" flipH="1">
            <a:off x="2394416" y="2365097"/>
            <a:ext cx="752700" cy="605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56"/>
          <p:cNvCxnSpPr/>
          <p:nvPr/>
        </p:nvCxnSpPr>
        <p:spPr>
          <a:xfrm rot="10800000" flipH="1">
            <a:off x="2404688" y="2199358"/>
            <a:ext cx="746700" cy="777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56"/>
          <p:cNvCxnSpPr/>
          <p:nvPr/>
        </p:nvCxnSpPr>
        <p:spPr>
          <a:xfrm rot="10800000" flipH="1">
            <a:off x="2404688" y="2025036"/>
            <a:ext cx="742200" cy="939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5" name="Google Shape;1425;p56"/>
          <p:cNvCxnSpPr/>
          <p:nvPr/>
        </p:nvCxnSpPr>
        <p:spPr>
          <a:xfrm rot="10800000" flipH="1">
            <a:off x="2394416" y="1854818"/>
            <a:ext cx="756600" cy="1128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6" name="Google Shape;1426;p56"/>
          <p:cNvCxnSpPr/>
          <p:nvPr/>
        </p:nvCxnSpPr>
        <p:spPr>
          <a:xfrm rot="10800000" flipH="1">
            <a:off x="2384145" y="1693038"/>
            <a:ext cx="754200" cy="128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7" name="Google Shape;1427;p56"/>
          <p:cNvCxnSpPr/>
          <p:nvPr/>
        </p:nvCxnSpPr>
        <p:spPr>
          <a:xfrm rot="10800000" flipH="1">
            <a:off x="2384145" y="1535677"/>
            <a:ext cx="758700" cy="1438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8" name="Google Shape;1428;p56"/>
          <p:cNvCxnSpPr/>
          <p:nvPr/>
        </p:nvCxnSpPr>
        <p:spPr>
          <a:xfrm>
            <a:off x="2419536" y="2803875"/>
            <a:ext cx="731700" cy="220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56"/>
          <p:cNvCxnSpPr/>
          <p:nvPr/>
        </p:nvCxnSpPr>
        <p:spPr>
          <a:xfrm>
            <a:off x="2419536" y="2803875"/>
            <a:ext cx="727200" cy="46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0" name="Google Shape;1430;p56"/>
          <p:cNvCxnSpPr/>
          <p:nvPr/>
        </p:nvCxnSpPr>
        <p:spPr>
          <a:xfrm rot="10800000" flipH="1">
            <a:off x="2375671" y="2696904"/>
            <a:ext cx="779400" cy="11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56"/>
          <p:cNvCxnSpPr/>
          <p:nvPr/>
        </p:nvCxnSpPr>
        <p:spPr>
          <a:xfrm rot="10800000" flipH="1">
            <a:off x="2419536" y="2522904"/>
            <a:ext cx="727200" cy="285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56"/>
          <p:cNvCxnSpPr/>
          <p:nvPr/>
        </p:nvCxnSpPr>
        <p:spPr>
          <a:xfrm rot="10800000" flipH="1">
            <a:off x="2386637" y="2365104"/>
            <a:ext cx="760200" cy="443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56"/>
          <p:cNvCxnSpPr/>
          <p:nvPr/>
        </p:nvCxnSpPr>
        <p:spPr>
          <a:xfrm rot="10800000" flipH="1">
            <a:off x="2397604" y="2191063"/>
            <a:ext cx="757800" cy="62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56"/>
          <p:cNvCxnSpPr/>
          <p:nvPr/>
        </p:nvCxnSpPr>
        <p:spPr>
          <a:xfrm rot="10800000" flipH="1">
            <a:off x="2397604" y="2029146"/>
            <a:ext cx="753600" cy="770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5" name="Google Shape;1435;p56"/>
          <p:cNvCxnSpPr/>
          <p:nvPr/>
        </p:nvCxnSpPr>
        <p:spPr>
          <a:xfrm rot="10800000" flipH="1">
            <a:off x="2386637" y="1863421"/>
            <a:ext cx="768600" cy="96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56"/>
          <p:cNvCxnSpPr/>
          <p:nvPr/>
        </p:nvCxnSpPr>
        <p:spPr>
          <a:xfrm rot="10800000" flipH="1">
            <a:off x="2375671" y="1701592"/>
            <a:ext cx="775500" cy="1119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7" name="Google Shape;1437;p56"/>
          <p:cNvCxnSpPr/>
          <p:nvPr/>
        </p:nvCxnSpPr>
        <p:spPr>
          <a:xfrm rot="10800000" flipH="1">
            <a:off x="2375671" y="1531534"/>
            <a:ext cx="775500" cy="128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8" name="Google Shape;1438;p56"/>
          <p:cNvCxnSpPr/>
          <p:nvPr/>
        </p:nvCxnSpPr>
        <p:spPr>
          <a:xfrm>
            <a:off x="2416321" y="2639441"/>
            <a:ext cx="734700" cy="38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9" name="Google Shape;1439;p56"/>
          <p:cNvCxnSpPr/>
          <p:nvPr/>
        </p:nvCxnSpPr>
        <p:spPr>
          <a:xfrm>
            <a:off x="2416321" y="2639441"/>
            <a:ext cx="734700" cy="214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0" name="Google Shape;1440;p56"/>
          <p:cNvCxnSpPr/>
          <p:nvPr/>
        </p:nvCxnSpPr>
        <p:spPr>
          <a:xfrm>
            <a:off x="2371423" y="2643478"/>
            <a:ext cx="783900" cy="49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1" name="Google Shape;1441;p56"/>
          <p:cNvCxnSpPr/>
          <p:nvPr/>
        </p:nvCxnSpPr>
        <p:spPr>
          <a:xfrm rot="10800000" flipH="1">
            <a:off x="2416321" y="2530678"/>
            <a:ext cx="730800" cy="11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2" name="Google Shape;1442;p56"/>
          <p:cNvCxnSpPr/>
          <p:nvPr/>
        </p:nvCxnSpPr>
        <p:spPr>
          <a:xfrm rot="10800000" flipH="1">
            <a:off x="2382647" y="2365078"/>
            <a:ext cx="772800" cy="278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3" name="Google Shape;1443;p56"/>
          <p:cNvCxnSpPr/>
          <p:nvPr/>
        </p:nvCxnSpPr>
        <p:spPr>
          <a:xfrm rot="10800000" flipH="1">
            <a:off x="2393872" y="2199453"/>
            <a:ext cx="757500" cy="45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4" name="Google Shape;1444;p56"/>
          <p:cNvCxnSpPr/>
          <p:nvPr/>
        </p:nvCxnSpPr>
        <p:spPr>
          <a:xfrm rot="10800000" flipH="1">
            <a:off x="2393872" y="2033604"/>
            <a:ext cx="761400" cy="60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5" name="Google Shape;1445;p56"/>
          <p:cNvCxnSpPr/>
          <p:nvPr/>
        </p:nvCxnSpPr>
        <p:spPr>
          <a:xfrm rot="10800000" flipH="1">
            <a:off x="2382647" y="1851128"/>
            <a:ext cx="785400" cy="808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6" name="Google Shape;1446;p56"/>
          <p:cNvCxnSpPr/>
          <p:nvPr/>
        </p:nvCxnSpPr>
        <p:spPr>
          <a:xfrm rot="10800000" flipH="1">
            <a:off x="2371423" y="1701591"/>
            <a:ext cx="779400" cy="954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7" name="Google Shape;1447;p56"/>
          <p:cNvCxnSpPr/>
          <p:nvPr/>
        </p:nvCxnSpPr>
        <p:spPr>
          <a:xfrm rot="10800000" flipH="1">
            <a:off x="2371423" y="1535716"/>
            <a:ext cx="779400" cy="111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8" name="Google Shape;1448;p56"/>
          <p:cNvCxnSpPr/>
          <p:nvPr/>
        </p:nvCxnSpPr>
        <p:spPr>
          <a:xfrm>
            <a:off x="2415315" y="2471634"/>
            <a:ext cx="723300" cy="53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9" name="Google Shape;1449;p56"/>
          <p:cNvCxnSpPr/>
          <p:nvPr/>
        </p:nvCxnSpPr>
        <p:spPr>
          <a:xfrm>
            <a:off x="2415315" y="2471634"/>
            <a:ext cx="735900" cy="38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0" name="Google Shape;1450;p56"/>
          <p:cNvCxnSpPr/>
          <p:nvPr/>
        </p:nvCxnSpPr>
        <p:spPr>
          <a:xfrm>
            <a:off x="2371434" y="2475222"/>
            <a:ext cx="775500" cy="21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1" name="Google Shape;1451;p56"/>
          <p:cNvCxnSpPr/>
          <p:nvPr/>
        </p:nvCxnSpPr>
        <p:spPr>
          <a:xfrm>
            <a:off x="2415315" y="2475222"/>
            <a:ext cx="735900" cy="4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2" name="Google Shape;1452;p56"/>
          <p:cNvCxnSpPr/>
          <p:nvPr/>
        </p:nvCxnSpPr>
        <p:spPr>
          <a:xfrm rot="10800000" flipH="1">
            <a:off x="2382404" y="2356722"/>
            <a:ext cx="760200" cy="118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3" name="Google Shape;1453;p56"/>
          <p:cNvCxnSpPr/>
          <p:nvPr/>
        </p:nvCxnSpPr>
        <p:spPr>
          <a:xfrm rot="10800000" flipH="1">
            <a:off x="2393375" y="2186897"/>
            <a:ext cx="753600" cy="295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56"/>
          <p:cNvCxnSpPr/>
          <p:nvPr/>
        </p:nvCxnSpPr>
        <p:spPr>
          <a:xfrm rot="10800000" flipH="1">
            <a:off x="2393375" y="2024946"/>
            <a:ext cx="749100" cy="443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56"/>
          <p:cNvCxnSpPr/>
          <p:nvPr/>
        </p:nvCxnSpPr>
        <p:spPr>
          <a:xfrm rot="10800000" flipH="1">
            <a:off x="2382404" y="1867373"/>
            <a:ext cx="764700" cy="622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6" name="Google Shape;1456;p56"/>
          <p:cNvCxnSpPr/>
          <p:nvPr/>
        </p:nvCxnSpPr>
        <p:spPr>
          <a:xfrm rot="10800000" flipH="1">
            <a:off x="2371434" y="1688885"/>
            <a:ext cx="771300" cy="797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56"/>
          <p:cNvCxnSpPr/>
          <p:nvPr/>
        </p:nvCxnSpPr>
        <p:spPr>
          <a:xfrm rot="10800000" flipH="1">
            <a:off x="2371434" y="1531710"/>
            <a:ext cx="775500" cy="947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56"/>
          <p:cNvCxnSpPr/>
          <p:nvPr/>
        </p:nvCxnSpPr>
        <p:spPr>
          <a:xfrm>
            <a:off x="2414663" y="2308598"/>
            <a:ext cx="727800" cy="70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56"/>
          <p:cNvCxnSpPr/>
          <p:nvPr/>
        </p:nvCxnSpPr>
        <p:spPr>
          <a:xfrm>
            <a:off x="2414663" y="2308598"/>
            <a:ext cx="723900" cy="549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0" name="Google Shape;1460;p56"/>
          <p:cNvCxnSpPr/>
          <p:nvPr/>
        </p:nvCxnSpPr>
        <p:spPr>
          <a:xfrm>
            <a:off x="2371434" y="2311614"/>
            <a:ext cx="767100" cy="377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1" name="Google Shape;1461;p56"/>
          <p:cNvCxnSpPr/>
          <p:nvPr/>
        </p:nvCxnSpPr>
        <p:spPr>
          <a:xfrm>
            <a:off x="2414663" y="2311614"/>
            <a:ext cx="727800" cy="20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2" name="Google Shape;1462;p56"/>
          <p:cNvCxnSpPr/>
          <p:nvPr/>
        </p:nvCxnSpPr>
        <p:spPr>
          <a:xfrm>
            <a:off x="2382241" y="2311614"/>
            <a:ext cx="768600" cy="49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3" name="Google Shape;1463;p56"/>
          <p:cNvCxnSpPr/>
          <p:nvPr/>
        </p:nvCxnSpPr>
        <p:spPr>
          <a:xfrm rot="10800000" flipH="1">
            <a:off x="2393048" y="2186547"/>
            <a:ext cx="753900" cy="131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4" name="Google Shape;1464;p56"/>
          <p:cNvCxnSpPr/>
          <p:nvPr/>
        </p:nvCxnSpPr>
        <p:spPr>
          <a:xfrm rot="10800000" flipH="1">
            <a:off x="2393048" y="2033482"/>
            <a:ext cx="757800" cy="27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5" name="Google Shape;1465;p56"/>
          <p:cNvCxnSpPr/>
          <p:nvPr/>
        </p:nvCxnSpPr>
        <p:spPr>
          <a:xfrm rot="10800000" flipH="1">
            <a:off x="2382241" y="1863479"/>
            <a:ext cx="764700" cy="46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56"/>
          <p:cNvCxnSpPr/>
          <p:nvPr/>
        </p:nvCxnSpPr>
        <p:spPr>
          <a:xfrm rot="10800000" flipH="1">
            <a:off x="2371434" y="1705663"/>
            <a:ext cx="775500" cy="61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56"/>
          <p:cNvCxnSpPr/>
          <p:nvPr/>
        </p:nvCxnSpPr>
        <p:spPr>
          <a:xfrm rot="10800000" flipH="1">
            <a:off x="2371434" y="1531331"/>
            <a:ext cx="783900" cy="78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8" name="Google Shape;1468;p56"/>
          <p:cNvCxnSpPr/>
          <p:nvPr/>
        </p:nvCxnSpPr>
        <p:spPr>
          <a:xfrm>
            <a:off x="2419660" y="2147626"/>
            <a:ext cx="731400" cy="876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9" name="Google Shape;1469;p56"/>
          <p:cNvCxnSpPr/>
          <p:nvPr/>
        </p:nvCxnSpPr>
        <p:spPr>
          <a:xfrm>
            <a:off x="2419660" y="2147626"/>
            <a:ext cx="740100" cy="711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0" name="Google Shape;1470;p56"/>
          <p:cNvCxnSpPr/>
          <p:nvPr/>
        </p:nvCxnSpPr>
        <p:spPr>
          <a:xfrm>
            <a:off x="2375671" y="2150487"/>
            <a:ext cx="767100" cy="538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1" name="Google Shape;1471;p56"/>
          <p:cNvCxnSpPr/>
          <p:nvPr/>
        </p:nvCxnSpPr>
        <p:spPr>
          <a:xfrm>
            <a:off x="2419660" y="2150487"/>
            <a:ext cx="731400" cy="380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56"/>
          <p:cNvCxnSpPr/>
          <p:nvPr/>
        </p:nvCxnSpPr>
        <p:spPr>
          <a:xfrm>
            <a:off x="2386668" y="2150487"/>
            <a:ext cx="768600" cy="206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56"/>
          <p:cNvCxnSpPr/>
          <p:nvPr/>
        </p:nvCxnSpPr>
        <p:spPr>
          <a:xfrm>
            <a:off x="2397666" y="2156210"/>
            <a:ext cx="753300" cy="3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56"/>
          <p:cNvCxnSpPr/>
          <p:nvPr/>
        </p:nvCxnSpPr>
        <p:spPr>
          <a:xfrm rot="10800000" flipH="1">
            <a:off x="2397666" y="2029264"/>
            <a:ext cx="744900" cy="115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56"/>
          <p:cNvCxnSpPr/>
          <p:nvPr/>
        </p:nvCxnSpPr>
        <p:spPr>
          <a:xfrm rot="10800000" flipH="1">
            <a:off x="2386668" y="1867333"/>
            <a:ext cx="764400" cy="294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6" name="Google Shape;1476;p56"/>
          <p:cNvCxnSpPr/>
          <p:nvPr/>
        </p:nvCxnSpPr>
        <p:spPr>
          <a:xfrm rot="10800000" flipH="1">
            <a:off x="2375671" y="1701272"/>
            <a:ext cx="775500" cy="45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7" name="Google Shape;1477;p56"/>
          <p:cNvCxnSpPr/>
          <p:nvPr/>
        </p:nvCxnSpPr>
        <p:spPr>
          <a:xfrm rot="10800000" flipH="1">
            <a:off x="2375671" y="1527549"/>
            <a:ext cx="771300" cy="62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8" name="Google Shape;1478;p56"/>
          <p:cNvCxnSpPr/>
          <p:nvPr/>
        </p:nvCxnSpPr>
        <p:spPr>
          <a:xfrm>
            <a:off x="2415790" y="1983389"/>
            <a:ext cx="726900" cy="1028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9" name="Google Shape;1479;p56"/>
          <p:cNvCxnSpPr/>
          <p:nvPr/>
        </p:nvCxnSpPr>
        <p:spPr>
          <a:xfrm>
            <a:off x="2415790" y="1983389"/>
            <a:ext cx="743700" cy="875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0" name="Google Shape;1480;p56"/>
          <p:cNvCxnSpPr/>
          <p:nvPr/>
        </p:nvCxnSpPr>
        <p:spPr>
          <a:xfrm>
            <a:off x="2371434" y="1985919"/>
            <a:ext cx="771300" cy="702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1" name="Google Shape;1481;p56"/>
          <p:cNvCxnSpPr/>
          <p:nvPr/>
        </p:nvCxnSpPr>
        <p:spPr>
          <a:xfrm>
            <a:off x="2415790" y="1985919"/>
            <a:ext cx="726900" cy="53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56"/>
          <p:cNvCxnSpPr/>
          <p:nvPr/>
        </p:nvCxnSpPr>
        <p:spPr>
          <a:xfrm>
            <a:off x="2382523" y="1985919"/>
            <a:ext cx="773100" cy="379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3" name="Google Shape;1483;p56"/>
          <p:cNvCxnSpPr/>
          <p:nvPr/>
        </p:nvCxnSpPr>
        <p:spPr>
          <a:xfrm>
            <a:off x="2393612" y="1990979"/>
            <a:ext cx="757800" cy="208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4" name="Google Shape;1484;p56"/>
          <p:cNvCxnSpPr/>
          <p:nvPr/>
        </p:nvCxnSpPr>
        <p:spPr>
          <a:xfrm>
            <a:off x="2393612" y="1980858"/>
            <a:ext cx="753000" cy="4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5" name="Google Shape;1485;p56"/>
          <p:cNvCxnSpPr/>
          <p:nvPr/>
        </p:nvCxnSpPr>
        <p:spPr>
          <a:xfrm rot="10800000" flipH="1">
            <a:off x="2382523" y="1863440"/>
            <a:ext cx="768600" cy="132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56"/>
          <p:cNvCxnSpPr/>
          <p:nvPr/>
        </p:nvCxnSpPr>
        <p:spPr>
          <a:xfrm rot="10800000" flipH="1">
            <a:off x="2371434" y="1697409"/>
            <a:ext cx="783900" cy="29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56"/>
          <p:cNvCxnSpPr/>
          <p:nvPr/>
        </p:nvCxnSpPr>
        <p:spPr>
          <a:xfrm rot="10800000" flipH="1">
            <a:off x="2371434" y="1535449"/>
            <a:ext cx="775500" cy="45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8" name="Google Shape;1488;p56"/>
          <p:cNvCxnSpPr/>
          <p:nvPr/>
        </p:nvCxnSpPr>
        <p:spPr>
          <a:xfrm>
            <a:off x="2411334" y="1815277"/>
            <a:ext cx="731400" cy="119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9" name="Google Shape;1489;p56"/>
          <p:cNvCxnSpPr/>
          <p:nvPr/>
        </p:nvCxnSpPr>
        <p:spPr>
          <a:xfrm>
            <a:off x="2411334" y="1815277"/>
            <a:ext cx="739800" cy="105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56"/>
          <p:cNvCxnSpPr/>
          <p:nvPr/>
        </p:nvCxnSpPr>
        <p:spPr>
          <a:xfrm>
            <a:off x="2367197" y="1817422"/>
            <a:ext cx="767100" cy="858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56"/>
          <p:cNvCxnSpPr/>
          <p:nvPr/>
        </p:nvCxnSpPr>
        <p:spPr>
          <a:xfrm>
            <a:off x="2411334" y="1817422"/>
            <a:ext cx="739800" cy="71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2" name="Google Shape;1492;p56"/>
          <p:cNvCxnSpPr/>
          <p:nvPr/>
        </p:nvCxnSpPr>
        <p:spPr>
          <a:xfrm>
            <a:off x="2378231" y="1817422"/>
            <a:ext cx="773100" cy="53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3" name="Google Shape;1493;p56"/>
          <p:cNvCxnSpPr/>
          <p:nvPr/>
        </p:nvCxnSpPr>
        <p:spPr>
          <a:xfrm>
            <a:off x="2389265" y="1821712"/>
            <a:ext cx="762000" cy="377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4" name="Google Shape;1494;p56"/>
          <p:cNvCxnSpPr/>
          <p:nvPr/>
        </p:nvCxnSpPr>
        <p:spPr>
          <a:xfrm>
            <a:off x="2389265" y="1813132"/>
            <a:ext cx="753300" cy="22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56"/>
          <p:cNvCxnSpPr/>
          <p:nvPr/>
        </p:nvCxnSpPr>
        <p:spPr>
          <a:xfrm>
            <a:off x="2378231" y="1826002"/>
            <a:ext cx="777000" cy="3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56"/>
          <p:cNvCxnSpPr/>
          <p:nvPr/>
        </p:nvCxnSpPr>
        <p:spPr>
          <a:xfrm rot="10800000" flipH="1">
            <a:off x="2367197" y="1701757"/>
            <a:ext cx="788100" cy="12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7" name="Google Shape;1497;p56"/>
          <p:cNvCxnSpPr/>
          <p:nvPr/>
        </p:nvCxnSpPr>
        <p:spPr>
          <a:xfrm rot="10800000" flipH="1">
            <a:off x="2367197" y="1531567"/>
            <a:ext cx="783900" cy="288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8" name="Google Shape;1498;p56"/>
          <p:cNvCxnSpPr/>
          <p:nvPr/>
        </p:nvCxnSpPr>
        <p:spPr>
          <a:xfrm>
            <a:off x="2410947" y="1650127"/>
            <a:ext cx="735900" cy="136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9" name="Google Shape;1499;p56"/>
          <p:cNvCxnSpPr/>
          <p:nvPr/>
        </p:nvCxnSpPr>
        <p:spPr>
          <a:xfrm>
            <a:off x="2410947" y="1650127"/>
            <a:ext cx="727200" cy="1191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0" name="Google Shape;1500;p56"/>
          <p:cNvCxnSpPr/>
          <p:nvPr/>
        </p:nvCxnSpPr>
        <p:spPr>
          <a:xfrm>
            <a:off x="2367211" y="1651863"/>
            <a:ext cx="779400" cy="104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1" name="Google Shape;1501;p56"/>
          <p:cNvCxnSpPr/>
          <p:nvPr/>
        </p:nvCxnSpPr>
        <p:spPr>
          <a:xfrm>
            <a:off x="2410947" y="1651863"/>
            <a:ext cx="732000" cy="866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2" name="Google Shape;1502;p56"/>
          <p:cNvCxnSpPr/>
          <p:nvPr/>
        </p:nvCxnSpPr>
        <p:spPr>
          <a:xfrm>
            <a:off x="2378145" y="1651863"/>
            <a:ext cx="760200" cy="709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3" name="Google Shape;1503;p56"/>
          <p:cNvCxnSpPr/>
          <p:nvPr/>
        </p:nvCxnSpPr>
        <p:spPr>
          <a:xfrm>
            <a:off x="2389079" y="1655335"/>
            <a:ext cx="757800" cy="544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4" name="Google Shape;1504;p56"/>
          <p:cNvCxnSpPr/>
          <p:nvPr/>
        </p:nvCxnSpPr>
        <p:spPr>
          <a:xfrm>
            <a:off x="2389079" y="1648392"/>
            <a:ext cx="749100" cy="37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56"/>
          <p:cNvCxnSpPr/>
          <p:nvPr/>
        </p:nvCxnSpPr>
        <p:spPr>
          <a:xfrm>
            <a:off x="2378145" y="1658807"/>
            <a:ext cx="773100" cy="208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6" name="Google Shape;1506;p56"/>
          <p:cNvCxnSpPr/>
          <p:nvPr/>
        </p:nvCxnSpPr>
        <p:spPr>
          <a:xfrm>
            <a:off x="2367211" y="1657071"/>
            <a:ext cx="788100" cy="44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7" name="Google Shape;1507;p56"/>
          <p:cNvCxnSpPr/>
          <p:nvPr/>
        </p:nvCxnSpPr>
        <p:spPr>
          <a:xfrm rot="10800000" flipH="1">
            <a:off x="2367211" y="1531499"/>
            <a:ext cx="779400" cy="122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8" name="Google Shape;1508;p56"/>
          <p:cNvCxnSpPr/>
          <p:nvPr/>
        </p:nvCxnSpPr>
        <p:spPr>
          <a:xfrm>
            <a:off x="2415769" y="1495327"/>
            <a:ext cx="731100" cy="1529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9" name="Google Shape;1509;p56"/>
          <p:cNvCxnSpPr/>
          <p:nvPr/>
        </p:nvCxnSpPr>
        <p:spPr>
          <a:xfrm>
            <a:off x="2415769" y="1495327"/>
            <a:ext cx="722400" cy="136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0" name="Google Shape;1510;p56"/>
          <p:cNvCxnSpPr/>
          <p:nvPr/>
        </p:nvCxnSpPr>
        <p:spPr>
          <a:xfrm>
            <a:off x="2371434" y="1496766"/>
            <a:ext cx="775500" cy="1196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1" name="Google Shape;1511;p56"/>
          <p:cNvCxnSpPr/>
          <p:nvPr/>
        </p:nvCxnSpPr>
        <p:spPr>
          <a:xfrm>
            <a:off x="2415769" y="1496766"/>
            <a:ext cx="726900" cy="102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2" name="Google Shape;1512;p56"/>
          <p:cNvCxnSpPr/>
          <p:nvPr/>
        </p:nvCxnSpPr>
        <p:spPr>
          <a:xfrm>
            <a:off x="2382518" y="1496766"/>
            <a:ext cx="773100" cy="872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3" name="Google Shape;1513;p56"/>
          <p:cNvCxnSpPr/>
          <p:nvPr/>
        </p:nvCxnSpPr>
        <p:spPr>
          <a:xfrm>
            <a:off x="2393602" y="1499643"/>
            <a:ext cx="753000" cy="69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4" name="Google Shape;1514;p56"/>
          <p:cNvCxnSpPr/>
          <p:nvPr/>
        </p:nvCxnSpPr>
        <p:spPr>
          <a:xfrm>
            <a:off x="2393602" y="1493888"/>
            <a:ext cx="757800" cy="53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5" name="Google Shape;1515;p56"/>
          <p:cNvCxnSpPr/>
          <p:nvPr/>
        </p:nvCxnSpPr>
        <p:spPr>
          <a:xfrm>
            <a:off x="2382518" y="1502520"/>
            <a:ext cx="764400" cy="365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6" name="Google Shape;1516;p56"/>
          <p:cNvCxnSpPr/>
          <p:nvPr/>
        </p:nvCxnSpPr>
        <p:spPr>
          <a:xfrm>
            <a:off x="2371434" y="1501081"/>
            <a:ext cx="771300" cy="19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7" name="Google Shape;1517;p56"/>
          <p:cNvCxnSpPr/>
          <p:nvPr/>
        </p:nvCxnSpPr>
        <p:spPr>
          <a:xfrm>
            <a:off x="2371434" y="1498204"/>
            <a:ext cx="779400" cy="33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8" name="Google Shape;1518;p56"/>
          <p:cNvCxnSpPr/>
          <p:nvPr/>
        </p:nvCxnSpPr>
        <p:spPr>
          <a:xfrm>
            <a:off x="2415823" y="1324086"/>
            <a:ext cx="735600" cy="1704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56"/>
          <p:cNvCxnSpPr/>
          <p:nvPr/>
        </p:nvCxnSpPr>
        <p:spPr>
          <a:xfrm>
            <a:off x="2415823" y="1324086"/>
            <a:ext cx="726900" cy="153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0" name="Google Shape;1520;p56"/>
          <p:cNvCxnSpPr/>
          <p:nvPr/>
        </p:nvCxnSpPr>
        <p:spPr>
          <a:xfrm>
            <a:off x="2371434" y="1324930"/>
            <a:ext cx="771300" cy="1363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1" name="Google Shape;1521;p56"/>
          <p:cNvCxnSpPr/>
          <p:nvPr/>
        </p:nvCxnSpPr>
        <p:spPr>
          <a:xfrm>
            <a:off x="2415823" y="1324930"/>
            <a:ext cx="726900" cy="119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2" name="Google Shape;1522;p56"/>
          <p:cNvCxnSpPr/>
          <p:nvPr/>
        </p:nvCxnSpPr>
        <p:spPr>
          <a:xfrm>
            <a:off x="2382531" y="1324930"/>
            <a:ext cx="760200" cy="102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3" name="Google Shape;1523;p56"/>
          <p:cNvCxnSpPr/>
          <p:nvPr/>
        </p:nvCxnSpPr>
        <p:spPr>
          <a:xfrm>
            <a:off x="2393629" y="1326617"/>
            <a:ext cx="749100" cy="864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4" name="Google Shape;1524;p56"/>
          <p:cNvCxnSpPr/>
          <p:nvPr/>
        </p:nvCxnSpPr>
        <p:spPr>
          <a:xfrm>
            <a:off x="2393629" y="1323243"/>
            <a:ext cx="736200" cy="702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5" name="Google Shape;1525;p56"/>
          <p:cNvCxnSpPr/>
          <p:nvPr/>
        </p:nvCxnSpPr>
        <p:spPr>
          <a:xfrm>
            <a:off x="2382531" y="1328304"/>
            <a:ext cx="768600" cy="547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6" name="Google Shape;1526;p56"/>
          <p:cNvCxnSpPr/>
          <p:nvPr/>
        </p:nvCxnSpPr>
        <p:spPr>
          <a:xfrm>
            <a:off x="2371434" y="1327460"/>
            <a:ext cx="771300" cy="36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7" name="Google Shape;1527;p56"/>
          <p:cNvCxnSpPr/>
          <p:nvPr/>
        </p:nvCxnSpPr>
        <p:spPr>
          <a:xfrm>
            <a:off x="2371434" y="1325773"/>
            <a:ext cx="788100" cy="210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8" name="Google Shape;1528;p56"/>
          <p:cNvSpPr/>
          <p:nvPr/>
        </p:nvSpPr>
        <p:spPr>
          <a:xfrm>
            <a:off x="725302" y="1712344"/>
            <a:ext cx="138600" cy="1356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6"/>
          <p:cNvSpPr/>
          <p:nvPr/>
        </p:nvSpPr>
        <p:spPr>
          <a:xfrm>
            <a:off x="725302" y="1877664"/>
            <a:ext cx="138600" cy="1356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56"/>
          <p:cNvSpPr/>
          <p:nvPr/>
        </p:nvSpPr>
        <p:spPr>
          <a:xfrm>
            <a:off x="725302" y="2042985"/>
            <a:ext cx="138600" cy="1356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56"/>
          <p:cNvSpPr txBox="1"/>
          <p:nvPr/>
        </p:nvSpPr>
        <p:spPr>
          <a:xfrm>
            <a:off x="696512" y="2185595"/>
            <a:ext cx="2556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1532" name="Google Shape;1532;p56"/>
          <p:cNvSpPr/>
          <p:nvPr/>
        </p:nvSpPr>
        <p:spPr>
          <a:xfrm>
            <a:off x="725302" y="2373626"/>
            <a:ext cx="138600" cy="1356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56"/>
          <p:cNvSpPr/>
          <p:nvPr/>
        </p:nvSpPr>
        <p:spPr>
          <a:xfrm>
            <a:off x="725302" y="2538946"/>
            <a:ext cx="138600" cy="1356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56"/>
          <p:cNvSpPr/>
          <p:nvPr/>
        </p:nvSpPr>
        <p:spPr>
          <a:xfrm>
            <a:off x="725302" y="2704267"/>
            <a:ext cx="138600" cy="1356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56"/>
          <p:cNvSpPr/>
          <p:nvPr/>
        </p:nvSpPr>
        <p:spPr>
          <a:xfrm>
            <a:off x="3076484" y="1464368"/>
            <a:ext cx="138600" cy="135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56"/>
          <p:cNvSpPr/>
          <p:nvPr/>
        </p:nvSpPr>
        <p:spPr>
          <a:xfrm>
            <a:off x="3076484" y="1629688"/>
            <a:ext cx="138600" cy="135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56"/>
          <p:cNvSpPr/>
          <p:nvPr/>
        </p:nvSpPr>
        <p:spPr>
          <a:xfrm>
            <a:off x="3076484" y="1795009"/>
            <a:ext cx="138600" cy="135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56"/>
          <p:cNvSpPr/>
          <p:nvPr/>
        </p:nvSpPr>
        <p:spPr>
          <a:xfrm>
            <a:off x="3076484" y="1960329"/>
            <a:ext cx="138600" cy="135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56"/>
          <p:cNvSpPr/>
          <p:nvPr/>
        </p:nvSpPr>
        <p:spPr>
          <a:xfrm>
            <a:off x="3076484" y="2125650"/>
            <a:ext cx="138600" cy="135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56"/>
          <p:cNvSpPr/>
          <p:nvPr/>
        </p:nvSpPr>
        <p:spPr>
          <a:xfrm>
            <a:off x="3076484" y="2290970"/>
            <a:ext cx="138600" cy="135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56"/>
          <p:cNvSpPr/>
          <p:nvPr/>
        </p:nvSpPr>
        <p:spPr>
          <a:xfrm>
            <a:off x="3076484" y="2456291"/>
            <a:ext cx="138600" cy="135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56"/>
          <p:cNvSpPr/>
          <p:nvPr/>
        </p:nvSpPr>
        <p:spPr>
          <a:xfrm>
            <a:off x="3076484" y="2621611"/>
            <a:ext cx="138600" cy="135600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56"/>
          <p:cNvSpPr/>
          <p:nvPr/>
        </p:nvSpPr>
        <p:spPr>
          <a:xfrm>
            <a:off x="3076484" y="2786932"/>
            <a:ext cx="138600" cy="135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56"/>
          <p:cNvSpPr/>
          <p:nvPr/>
        </p:nvSpPr>
        <p:spPr>
          <a:xfrm>
            <a:off x="3076484" y="2952252"/>
            <a:ext cx="138600" cy="135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5" name="Google Shape;1545;p56"/>
          <p:cNvGrpSpPr/>
          <p:nvPr/>
        </p:nvGrpSpPr>
        <p:grpSpPr>
          <a:xfrm>
            <a:off x="1528907" y="1265253"/>
            <a:ext cx="138455" cy="1953919"/>
            <a:chOff x="4012638" y="768156"/>
            <a:chExt cx="241800" cy="3486650"/>
          </a:xfrm>
        </p:grpSpPr>
        <p:sp>
          <p:nvSpPr>
            <p:cNvPr id="1546" name="Google Shape;1546;p56"/>
            <p:cNvSpPr/>
            <p:nvPr/>
          </p:nvSpPr>
          <p:spPr>
            <a:xfrm>
              <a:off x="4012638" y="76815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6"/>
            <p:cNvSpPr/>
            <p:nvPr/>
          </p:nvSpPr>
          <p:spPr>
            <a:xfrm>
              <a:off x="4012638" y="1063145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6"/>
            <p:cNvSpPr/>
            <p:nvPr/>
          </p:nvSpPr>
          <p:spPr>
            <a:xfrm>
              <a:off x="4012638" y="1358134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6"/>
            <p:cNvSpPr/>
            <p:nvPr/>
          </p:nvSpPr>
          <p:spPr>
            <a:xfrm>
              <a:off x="4012638" y="1653123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6"/>
            <p:cNvSpPr/>
            <p:nvPr/>
          </p:nvSpPr>
          <p:spPr>
            <a:xfrm>
              <a:off x="4012638" y="1948112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6"/>
            <p:cNvSpPr/>
            <p:nvPr/>
          </p:nvSpPr>
          <p:spPr>
            <a:xfrm>
              <a:off x="4012638" y="2243101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6"/>
            <p:cNvSpPr/>
            <p:nvPr/>
          </p:nvSpPr>
          <p:spPr>
            <a:xfrm>
              <a:off x="4012638" y="2538090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6"/>
            <p:cNvSpPr/>
            <p:nvPr/>
          </p:nvSpPr>
          <p:spPr>
            <a:xfrm>
              <a:off x="4012638" y="2833078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6"/>
            <p:cNvSpPr/>
            <p:nvPr/>
          </p:nvSpPr>
          <p:spPr>
            <a:xfrm>
              <a:off x="4012638" y="3128067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6"/>
            <p:cNvSpPr/>
            <p:nvPr/>
          </p:nvSpPr>
          <p:spPr>
            <a:xfrm>
              <a:off x="4012638" y="342305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6"/>
            <p:cNvSpPr/>
            <p:nvPr/>
          </p:nvSpPr>
          <p:spPr>
            <a:xfrm>
              <a:off x="4012638" y="3718017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6"/>
            <p:cNvSpPr/>
            <p:nvPr/>
          </p:nvSpPr>
          <p:spPr>
            <a:xfrm>
              <a:off x="4012638" y="401300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56"/>
          <p:cNvGrpSpPr/>
          <p:nvPr/>
        </p:nvGrpSpPr>
        <p:grpSpPr>
          <a:xfrm>
            <a:off x="2302733" y="1265253"/>
            <a:ext cx="138455" cy="1953919"/>
            <a:chOff x="3979963" y="760756"/>
            <a:chExt cx="241800" cy="3486650"/>
          </a:xfrm>
        </p:grpSpPr>
        <p:sp>
          <p:nvSpPr>
            <p:cNvPr id="1559" name="Google Shape;1559;p56"/>
            <p:cNvSpPr/>
            <p:nvPr/>
          </p:nvSpPr>
          <p:spPr>
            <a:xfrm>
              <a:off x="3979963" y="76075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6"/>
            <p:cNvSpPr/>
            <p:nvPr/>
          </p:nvSpPr>
          <p:spPr>
            <a:xfrm>
              <a:off x="3979963" y="1055745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6"/>
            <p:cNvSpPr/>
            <p:nvPr/>
          </p:nvSpPr>
          <p:spPr>
            <a:xfrm>
              <a:off x="3979963" y="1350734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6"/>
            <p:cNvSpPr/>
            <p:nvPr/>
          </p:nvSpPr>
          <p:spPr>
            <a:xfrm>
              <a:off x="3979963" y="1645723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6"/>
            <p:cNvSpPr/>
            <p:nvPr/>
          </p:nvSpPr>
          <p:spPr>
            <a:xfrm>
              <a:off x="3979963" y="1940712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6"/>
            <p:cNvSpPr/>
            <p:nvPr/>
          </p:nvSpPr>
          <p:spPr>
            <a:xfrm>
              <a:off x="3979963" y="2235701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6"/>
            <p:cNvSpPr/>
            <p:nvPr/>
          </p:nvSpPr>
          <p:spPr>
            <a:xfrm>
              <a:off x="3979963" y="2530690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6"/>
            <p:cNvSpPr/>
            <p:nvPr/>
          </p:nvSpPr>
          <p:spPr>
            <a:xfrm>
              <a:off x="3979963" y="2825678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6"/>
            <p:cNvSpPr/>
            <p:nvPr/>
          </p:nvSpPr>
          <p:spPr>
            <a:xfrm>
              <a:off x="3979963" y="3120667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6"/>
            <p:cNvSpPr/>
            <p:nvPr/>
          </p:nvSpPr>
          <p:spPr>
            <a:xfrm>
              <a:off x="3979963" y="341565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6"/>
            <p:cNvSpPr/>
            <p:nvPr/>
          </p:nvSpPr>
          <p:spPr>
            <a:xfrm>
              <a:off x="3979963" y="3710617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6"/>
            <p:cNvSpPr/>
            <p:nvPr/>
          </p:nvSpPr>
          <p:spPr>
            <a:xfrm>
              <a:off x="3979963" y="4005606"/>
              <a:ext cx="241800" cy="2418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1" name="Google Shape;1571;p56"/>
          <p:cNvSpPr/>
          <p:nvPr/>
        </p:nvSpPr>
        <p:spPr>
          <a:xfrm>
            <a:off x="742296" y="3310506"/>
            <a:ext cx="138600" cy="1356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56"/>
          <p:cNvSpPr/>
          <p:nvPr/>
        </p:nvSpPr>
        <p:spPr>
          <a:xfrm>
            <a:off x="1528948" y="3310506"/>
            <a:ext cx="138600" cy="1356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56"/>
          <p:cNvSpPr/>
          <p:nvPr/>
        </p:nvSpPr>
        <p:spPr>
          <a:xfrm>
            <a:off x="2302774" y="3310506"/>
            <a:ext cx="138600" cy="1356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56"/>
          <p:cNvSpPr txBox="1"/>
          <p:nvPr/>
        </p:nvSpPr>
        <p:spPr>
          <a:xfrm>
            <a:off x="647613" y="704425"/>
            <a:ext cx="40236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X      </a:t>
            </a:r>
            <a:r>
              <a:rPr lang="en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    Y</a:t>
            </a:r>
            <a:r>
              <a:rPr lang="en-US" baseline="-250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lang="en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         Y</a:t>
            </a:r>
            <a:r>
              <a:rPr lang="en-US" baseline="-250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en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       </a:t>
            </a: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Out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577" name="Google Shape;15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636" y="1371523"/>
            <a:ext cx="2574265" cy="3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637" y="2059775"/>
            <a:ext cx="2574274" cy="316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213" y="2776049"/>
            <a:ext cx="3734192" cy="3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85" y="3470018"/>
            <a:ext cx="170637" cy="1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337" y="3468275"/>
            <a:ext cx="170625" cy="19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6887" y="3471368"/>
            <a:ext cx="170625" cy="18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56"/>
          <p:cNvSpPr txBox="1"/>
          <p:nvPr/>
        </p:nvSpPr>
        <p:spPr>
          <a:xfrm>
            <a:off x="2934779" y="3815300"/>
            <a:ext cx="56220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行列計算を効率的に計算するためのライブラリ</a:t>
            </a:r>
            <a:r>
              <a:rPr lang="en" sz="1600" b="1" dirty="0">
                <a:solidFill>
                  <a:srgbClr val="434343"/>
                </a:solidFill>
              </a:rPr>
              <a:t>：</a:t>
            </a:r>
            <a:endParaRPr sz="1600" b="1"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34343"/>
                </a:solidFill>
              </a:rPr>
              <a:t>ND4J、numpy、cupy、...</a:t>
            </a:r>
            <a:endParaRPr sz="1600" b="1" dirty="0">
              <a:solidFill>
                <a:srgbClr val="434343"/>
              </a:solidFill>
            </a:endParaRPr>
          </a:p>
        </p:txBody>
      </p:sp>
      <p:sp>
        <p:nvSpPr>
          <p:cNvPr id="1584" name="Google Shape;1584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57"/>
          <p:cNvSpPr txBox="1"/>
          <p:nvPr/>
        </p:nvSpPr>
        <p:spPr>
          <a:xfrm>
            <a:off x="1894071" y="26951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活性化関数の重要性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590" name="Google Shape;1590;p57"/>
          <p:cNvSpPr txBox="1">
            <a:spLocks noGrp="1"/>
          </p:cNvSpPr>
          <p:nvPr>
            <p:ph type="body" idx="4294967295"/>
          </p:nvPr>
        </p:nvSpPr>
        <p:spPr>
          <a:xfrm>
            <a:off x="311700" y="905750"/>
            <a:ext cx="8520600" cy="1106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活性化関数がない場合、モデルは線形</a:t>
            </a:r>
            <a:endParaRPr sz="18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複雑なデータを扱うためには非線形性が必要</a:t>
            </a:r>
            <a:endParaRPr sz="18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591" name="Google Shape;15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701" y="2031954"/>
            <a:ext cx="3597200" cy="247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01" y="2011937"/>
            <a:ext cx="3996725" cy="25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機械学習と深層学習の導入</a:t>
            </a:r>
            <a:endParaRPr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8"/>
          <p:cNvSpPr txBox="1"/>
          <p:nvPr/>
        </p:nvSpPr>
        <p:spPr>
          <a:xfrm>
            <a:off x="1894071" y="26951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隠れ層に用いられる活性化関数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pic>
        <p:nvPicPr>
          <p:cNvPr id="1599" name="Google Shape;15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25" y="661263"/>
            <a:ext cx="760392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59"/>
          <p:cNvSpPr txBox="1"/>
          <p:nvPr/>
        </p:nvSpPr>
        <p:spPr>
          <a:xfrm>
            <a:off x="1894071" y="26951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出力層に用いられる活性化関数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pic>
        <p:nvPicPr>
          <p:cNvPr id="1606" name="Google Shape;16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275" y="1458950"/>
            <a:ext cx="28194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59"/>
          <p:cNvSpPr/>
          <p:nvPr/>
        </p:nvSpPr>
        <p:spPr>
          <a:xfrm>
            <a:off x="1703306" y="1636181"/>
            <a:ext cx="1544100" cy="5538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rPr>
              <a:t>二項分類</a:t>
            </a:r>
            <a:endParaRPr sz="1600" b="1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08" name="Google Shape;1608;p59"/>
          <p:cNvSpPr/>
          <p:nvPr/>
        </p:nvSpPr>
        <p:spPr>
          <a:xfrm>
            <a:off x="1703306" y="2939356"/>
            <a:ext cx="1544100" cy="5538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rPr>
              <a:t>多クラス分類</a:t>
            </a:r>
            <a:endParaRPr sz="1600" b="1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09" name="Google Shape;1609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610" name="Google Shape;1610;p59"/>
          <p:cNvSpPr/>
          <p:nvPr/>
        </p:nvSpPr>
        <p:spPr>
          <a:xfrm>
            <a:off x="1703306" y="3876281"/>
            <a:ext cx="1544100" cy="5538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Meiryo" charset="-128"/>
                <a:ea typeface="Meiryo" charset="-128"/>
                <a:cs typeface="Meiryo" charset="-128"/>
              </a:rPr>
              <a:t>回帰</a:t>
            </a:r>
            <a:endParaRPr sz="1600" b="1">
              <a:solidFill>
                <a:srgbClr val="FFFF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11" name="Google Shape;1611;p59"/>
          <p:cNvSpPr txBox="1"/>
          <p:nvPr/>
        </p:nvSpPr>
        <p:spPr>
          <a:xfrm>
            <a:off x="3954347" y="4014725"/>
            <a:ext cx="244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solidFill>
                  <a:schemeClr val="dk1"/>
                </a:solidFill>
                <a:latin typeface="Meiryo" charset="-128"/>
                <a:ea typeface="Meiryo" charset="-128"/>
                <a:cs typeface="Meiryo" charset="-128"/>
              </a:rPr>
              <a:t>恒等写像</a:t>
            </a:r>
            <a:r>
              <a:rPr lang="en" sz="1600" b="1" dirty="0">
                <a:solidFill>
                  <a:schemeClr val="dk1"/>
                </a:solidFill>
                <a:latin typeface="Meiryo" charset="-128"/>
                <a:ea typeface="Meiryo" charset="-128"/>
                <a:cs typeface="Meiryo" charset="-128"/>
              </a:rPr>
              <a:t> (y=x)</a:t>
            </a:r>
            <a:endParaRPr sz="1600" b="1" dirty="0">
              <a:solidFill>
                <a:srgbClr val="171616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6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ニューラルネットワーク訓練手法の解説</a:t>
            </a:r>
            <a:endParaRPr sz="28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17" name="Google Shape;161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61"/>
          <p:cNvSpPr txBox="1"/>
          <p:nvPr/>
        </p:nvSpPr>
        <p:spPr>
          <a:xfrm>
            <a:off x="1894071" y="271000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サンプルコード（DL4J）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623" name="Google Shape;1623;p61"/>
          <p:cNvSpPr txBox="1">
            <a:spLocks noGrp="1"/>
          </p:cNvSpPr>
          <p:nvPr>
            <p:ph type="body" idx="4294967295"/>
          </p:nvPr>
        </p:nvSpPr>
        <p:spPr>
          <a:xfrm>
            <a:off x="319325" y="1162775"/>
            <a:ext cx="6479100" cy="31461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DataSetIterator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mnistTrain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= 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MnistDataSetIterator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batchSize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, true,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rngSeed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/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MultiLayerConfiguration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conf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= 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NeuralNetConfiguration.Builder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.seed(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rngSeed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 </a:t>
            </a: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//include a random seed for reproducibility </a:t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.activation(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Activation.</a:t>
            </a:r>
            <a:r>
              <a:rPr lang="en" sz="900" i="1" dirty="0" err="1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RELU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).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WeightInit.</a:t>
            </a:r>
            <a:r>
              <a:rPr lang="en" sz="900" i="1" dirty="0" err="1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XAVIER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.updater(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Nesterovs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(rate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, 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0.98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.list()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.layer(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DenseLayer.Builder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().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nIn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784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).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nOut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12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).build())  </a:t>
            </a: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// first  layer.</a:t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.layer(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DenseLayer.Builder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().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nOut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12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).build())  </a:t>
            </a: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// second layer</a:t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.layer(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OutputLayer.Builder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LossFunction.</a:t>
            </a:r>
            <a:r>
              <a:rPr lang="en" sz="900" i="1" dirty="0" err="1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NEGATIVELOGLIKELIHOOD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  </a:t>
            </a: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// output layer</a:t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.activation(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Activation.</a:t>
            </a:r>
            <a:r>
              <a:rPr lang="en" sz="900" i="1" dirty="0" err="1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SOFTMAX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nOut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10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).build())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.build()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/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MultiLayerNetwork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model = 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MultiLayerNetwork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conf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model.init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model.setListeners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ScoreIterationListener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5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  </a:t>
            </a: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// print the score with every iteration</a:t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/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for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 </a:t>
            </a:r>
            <a:r>
              <a:rPr lang="en" sz="900" dirty="0" err="1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int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=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0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&lt;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numEpochs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++ ){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i="1" dirty="0" err="1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log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.info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A8759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"Epoch " 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+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model.fit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mnistTrain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}</a:t>
            </a:r>
            <a:endParaRPr sz="900" dirty="0">
              <a:solidFill>
                <a:srgbClr val="A9B7C6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900" dirty="0">
              <a:latin typeface="Inconsolata" charset="0"/>
              <a:ea typeface="Inconsolata" charset="0"/>
              <a:cs typeface="Inconsolata" charset="0"/>
              <a:sym typeface="Roboto Mono"/>
            </a:endParaRPr>
          </a:p>
        </p:txBody>
      </p:sp>
      <p:sp>
        <p:nvSpPr>
          <p:cNvPr id="1624" name="Google Shape;1624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625" name="Google Shape;1625;p61"/>
          <p:cNvSpPr txBox="1"/>
          <p:nvPr/>
        </p:nvSpPr>
        <p:spPr>
          <a:xfrm>
            <a:off x="6798425" y="1162775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データの準備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626" name="Google Shape;1626;p61"/>
          <p:cNvSpPr txBox="1"/>
          <p:nvPr/>
        </p:nvSpPr>
        <p:spPr>
          <a:xfrm>
            <a:off x="6798425" y="2221251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モデル構造の定義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627" name="Google Shape;1627;p61"/>
          <p:cNvSpPr txBox="1"/>
          <p:nvPr/>
        </p:nvSpPr>
        <p:spPr>
          <a:xfrm>
            <a:off x="6798425" y="1677298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重みの初期化</a:t>
            </a:r>
            <a:endParaRPr b="1">
              <a:solidFill>
                <a:srgbClr val="0B5394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628" name="Google Shape;1628;p61"/>
          <p:cNvSpPr txBox="1"/>
          <p:nvPr/>
        </p:nvSpPr>
        <p:spPr>
          <a:xfrm>
            <a:off x="6798425" y="1941510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最適化手法の選択</a:t>
            </a:r>
            <a:endParaRPr b="1">
              <a:solidFill>
                <a:srgbClr val="0B5394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629" name="Google Shape;1629;p61"/>
          <p:cNvSpPr txBox="1"/>
          <p:nvPr/>
        </p:nvSpPr>
        <p:spPr>
          <a:xfrm>
            <a:off x="6798425" y="2496637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</a:t>
            </a:r>
            <a:r>
              <a:rPr lang="en" b="1">
                <a:solidFill>
                  <a:srgbClr val="0B5394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損失関数の定義</a:t>
            </a:r>
            <a:endParaRPr b="1">
              <a:solidFill>
                <a:srgbClr val="0B5394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630" name="Google Shape;1630;p61"/>
          <p:cNvSpPr txBox="1"/>
          <p:nvPr/>
        </p:nvSpPr>
        <p:spPr>
          <a:xfrm>
            <a:off x="6798425" y="3096308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計算グラフの構築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631" name="Google Shape;1631;p61"/>
          <p:cNvSpPr txBox="1"/>
          <p:nvPr/>
        </p:nvSpPr>
        <p:spPr>
          <a:xfrm>
            <a:off x="6798425" y="3886073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繰り返し訓練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62"/>
          <p:cNvSpPr txBox="1"/>
          <p:nvPr/>
        </p:nvSpPr>
        <p:spPr>
          <a:xfrm>
            <a:off x="1894071" y="27288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ディープラーニングのトレーニング手順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pic>
        <p:nvPicPr>
          <p:cNvPr id="1637" name="Google Shape;16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250" y="1085075"/>
            <a:ext cx="1298550" cy="13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639" name="Google Shape;1639;p62"/>
          <p:cNvSpPr txBox="1">
            <a:spLocks noGrp="1"/>
          </p:cNvSpPr>
          <p:nvPr>
            <p:ph type="body" idx="4294967295"/>
          </p:nvPr>
        </p:nvSpPr>
        <p:spPr>
          <a:xfrm>
            <a:off x="235500" y="1000125"/>
            <a:ext cx="9045300" cy="347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トレーニング</a:t>
            </a:r>
            <a:r>
              <a:rPr lang="en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＝ </a:t>
            </a:r>
            <a:r>
              <a:rPr lang="en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重みパラメータの最適化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100"/>
              <a:buChar char="•"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重みパラメータの初期化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.</a:t>
            </a:r>
            <a:r>
              <a:rPr lang="en" sz="1600" dirty="0" err="1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</a:t>
            </a:r>
            <a:r>
              <a:rPr lang="en" sz="1600" dirty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WeightInit.XAVIER</a:t>
            </a:r>
            <a:r>
              <a:rPr lang="en" sz="1600" dirty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endParaRPr sz="1600" dirty="0">
              <a:solidFill>
                <a:srgbClr val="434343"/>
              </a:solidFill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•"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損失関数の定義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err="1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LossFunction.NEGATIVELOGLIKELIHOOD</a:t>
            </a:r>
            <a:endParaRPr sz="1600" dirty="0">
              <a:solidFill>
                <a:srgbClr val="434343"/>
              </a:solidFill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•"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最適化アルゴリズムを選択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.updater(new </a:t>
            </a:r>
            <a:r>
              <a:rPr lang="en" sz="1600" dirty="0" err="1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Nesterovs</a:t>
            </a:r>
            <a:r>
              <a:rPr lang="en" sz="1600" dirty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learningrate</a:t>
            </a:r>
            <a:r>
              <a:rPr lang="en" sz="1600" dirty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, momentum))</a:t>
            </a:r>
            <a:endParaRPr sz="1600" dirty="0">
              <a:solidFill>
                <a:srgbClr val="434343"/>
              </a:solidFill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•"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トレーニングを実行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err="1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model.fit</a:t>
            </a:r>
            <a:r>
              <a:rPr lang="en" sz="1600" dirty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mnistTrain</a:t>
            </a:r>
            <a:r>
              <a:rPr lang="en" sz="1600" dirty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) </a:t>
            </a:r>
            <a:endParaRPr sz="1600" dirty="0">
              <a:solidFill>
                <a:srgbClr val="434343"/>
              </a:solidFill>
              <a:latin typeface="Inconsolata" charset="0"/>
              <a:ea typeface="Inconsolata" charset="0"/>
              <a:cs typeface="Inconsolata" charset="0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1645" name="Google Shape;16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250" y="1085075"/>
            <a:ext cx="1298550" cy="13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63"/>
          <p:cNvSpPr txBox="1"/>
          <p:nvPr/>
        </p:nvSpPr>
        <p:spPr>
          <a:xfrm>
            <a:off x="1894071" y="27288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ディープラーニングのトレーニング手順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6" name="Google Shape;1639;p62"/>
          <p:cNvSpPr txBox="1">
            <a:spLocks/>
          </p:cNvSpPr>
          <p:nvPr/>
        </p:nvSpPr>
        <p:spPr>
          <a:xfrm>
            <a:off x="235500" y="1000125"/>
            <a:ext cx="90453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" b="1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トレーニング</a:t>
            </a:r>
            <a:r>
              <a:rPr lang="en" b="1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＝ </a:t>
            </a:r>
            <a:r>
              <a:rPr lang="en" b="1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重みパラメータの最適化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>
              <a:lnSpc>
                <a:spcPct val="115000"/>
              </a:lnSpc>
              <a:buClr>
                <a:srgbClr val="434343"/>
              </a:buClr>
            </a:pPr>
            <a:r>
              <a:rPr lang="en" b="1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重みパラメータの初期化</a:t>
            </a:r>
            <a:endParaRPr lang="en" b="1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.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WeightInit.XAVIER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</a:pPr>
            <a:r>
              <a:rPr lang="en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損失関数の定義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LossFunction.NEGATIVELOGLIKELIHOOD</a:t>
            </a:r>
            <a:endParaRPr lang="en" sz="1600" dirty="0" smtClean="0">
              <a:solidFill>
                <a:srgbClr val="434343"/>
              </a:solidFill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</a:pPr>
            <a:r>
              <a:rPr lang="en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最適化アルゴリズムを選択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.updater(new 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Nesterovs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learningrate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, momentum))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</a:pPr>
            <a:r>
              <a:rPr lang="en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トレーニングを実行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model.fit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mnistTrain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) </a:t>
            </a:r>
            <a:endParaRPr lang="en" sz="1600" dirty="0">
              <a:solidFill>
                <a:srgbClr val="434343"/>
              </a:solidFill>
              <a:latin typeface="Inconsolata" charset="0"/>
              <a:ea typeface="Inconsolata" charset="0"/>
              <a:cs typeface="Inconsolata" charset="0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4"/>
          <p:cNvSpPr txBox="1"/>
          <p:nvPr/>
        </p:nvSpPr>
        <p:spPr>
          <a:xfrm>
            <a:off x="1894071" y="271000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重みパラメータ初期化方法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653" name="Google Shape;1653;p64"/>
          <p:cNvSpPr txBox="1">
            <a:spLocks noGrp="1"/>
          </p:cNvSpPr>
          <p:nvPr>
            <p:ph type="body" idx="4294967295"/>
          </p:nvPr>
        </p:nvSpPr>
        <p:spPr>
          <a:xfrm>
            <a:off x="235500" y="1152475"/>
            <a:ext cx="87939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ゼロ初期化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何の役にも立ちません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ディープネット全体の能力が単一のニューロンと同じに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ランダム初期化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ゼロに近い乱数で初期化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対称性を破り</a:t>
            </a: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、それぞれのニューロンは異なる計算を実行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Xavier 初期化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信号が多くのレイヤに伝わるように調整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平均値ゼロ、標準偏差が 1/√[結合ニューロン数] の正規分布で初期化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028700" lvl="2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cf) He 初期化 (ReLUを用いる場合)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54" name="Google Shape;1654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1655" name="Google Shape;16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750" y="271000"/>
            <a:ext cx="1298550" cy="13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661" name="Google Shape;16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250" y="1085075"/>
            <a:ext cx="1298550" cy="13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36;p62"/>
          <p:cNvSpPr txBox="1"/>
          <p:nvPr/>
        </p:nvSpPr>
        <p:spPr>
          <a:xfrm>
            <a:off x="1894071" y="27288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ディープラーニングのトレーニング手順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7" name="Google Shape;1639;p62"/>
          <p:cNvSpPr txBox="1">
            <a:spLocks/>
          </p:cNvSpPr>
          <p:nvPr/>
        </p:nvSpPr>
        <p:spPr>
          <a:xfrm>
            <a:off x="235500" y="1000125"/>
            <a:ext cx="90453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" b="1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トレーニング</a:t>
            </a:r>
            <a:r>
              <a:rPr lang="en" b="1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＝ </a:t>
            </a:r>
            <a:r>
              <a:rPr lang="en" b="1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重みパラメータの最適化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>
              <a:lnSpc>
                <a:spcPct val="115000"/>
              </a:lnSpc>
              <a:buClr>
                <a:srgbClr val="434343"/>
              </a:buClr>
            </a:pPr>
            <a:r>
              <a:rPr lang="en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重みパラメータの初期化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.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WeightInit.XAVIER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</a:pPr>
            <a:r>
              <a:rPr lang="en" b="1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損失関数の定義</a:t>
            </a:r>
            <a:endParaRPr lang="en" b="1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LossFunction.NEGATIVELOGLIKELIHOOD</a:t>
            </a:r>
            <a:endParaRPr lang="en" sz="1600" dirty="0" smtClean="0">
              <a:solidFill>
                <a:srgbClr val="434343"/>
              </a:solidFill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</a:pPr>
            <a:r>
              <a:rPr lang="en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最適化アルゴリズムを選択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.updater(new 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Nesterovs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learningrate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, momentum))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</a:pPr>
            <a:r>
              <a:rPr lang="en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トレーニングを実行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model.fit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mnistTrain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) </a:t>
            </a:r>
            <a:endParaRPr lang="en" sz="1600" dirty="0">
              <a:solidFill>
                <a:srgbClr val="434343"/>
              </a:solidFill>
              <a:latin typeface="Inconsolata" charset="0"/>
              <a:ea typeface="Inconsolata" charset="0"/>
              <a:cs typeface="Inconsolata" charset="0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66"/>
          <p:cNvSpPr txBox="1"/>
          <p:nvPr/>
        </p:nvSpPr>
        <p:spPr>
          <a:xfrm>
            <a:off x="1894071" y="271000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損失関数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669" name="Google Shape;1669;p66"/>
          <p:cNvSpPr txBox="1">
            <a:spLocks noGrp="1"/>
          </p:cNvSpPr>
          <p:nvPr>
            <p:ph type="body" idx="4294967295"/>
          </p:nvPr>
        </p:nvSpPr>
        <p:spPr>
          <a:xfrm>
            <a:off x="311700" y="775959"/>
            <a:ext cx="85206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最適化問題</a:t>
            </a: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→ </a:t>
            </a: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損失関数の最小化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交差エントロピ</a:t>
            </a:r>
            <a:r>
              <a:rPr lang="en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ー（XENT: Cross Entropy）</a:t>
            </a:r>
            <a:endParaRPr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685800" lvl="1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二項分類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負の対数尤度関数（Negative</a:t>
            </a:r>
            <a:r>
              <a:rPr lang="en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Log Likelihood）</a:t>
            </a:r>
            <a:endParaRPr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685800" lvl="1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多クラス分類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1028700" lvl="2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</a:pPr>
            <a:r>
              <a:rPr lang="en" sz="1800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Softmax</a:t>
            </a:r>
            <a:r>
              <a:rPr lang="en" sz="1800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" sz="1800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関数と組み合わせて使用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平均二乗誤差（MSE</a:t>
            </a:r>
            <a:r>
              <a:rPr lang="en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: Mean Squared Error）</a:t>
            </a:r>
            <a:endParaRPr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685800" lvl="1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回帰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70" name="Google Shape;1670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1671" name="Google Shape;16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894" y="1614471"/>
            <a:ext cx="2088314" cy="231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7"/>
          <p:cNvSpPr txBox="1"/>
          <p:nvPr/>
        </p:nvSpPr>
        <p:spPr>
          <a:xfrm>
            <a:off x="1894071" y="271000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交差エントロピー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677" name="Google Shape;1677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1678" name="Google Shape;16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13" y="1963825"/>
            <a:ext cx="726757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/>
        </p:nvSpPr>
        <p:spPr>
          <a:xfrm>
            <a:off x="1894075" y="269529"/>
            <a:ext cx="67485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深層学習とは</a:t>
            </a: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？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74" name="Google Shape;174;p32"/>
          <p:cNvSpPr/>
          <p:nvPr/>
        </p:nvSpPr>
        <p:spPr>
          <a:xfrm>
            <a:off x="967162" y="957072"/>
            <a:ext cx="7180200" cy="3825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6" name="Google Shape;176;p32"/>
          <p:cNvSpPr/>
          <p:nvPr/>
        </p:nvSpPr>
        <p:spPr>
          <a:xfrm>
            <a:off x="1862112" y="2086897"/>
            <a:ext cx="6067200" cy="2559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2"/>
          <p:cNvSpPr/>
          <p:nvPr/>
        </p:nvSpPr>
        <p:spPr>
          <a:xfrm>
            <a:off x="2880537" y="3189347"/>
            <a:ext cx="4789800" cy="12390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2"/>
          <p:cNvSpPr txBox="1"/>
          <p:nvPr/>
        </p:nvSpPr>
        <p:spPr>
          <a:xfrm>
            <a:off x="1499387" y="1115622"/>
            <a:ext cx="38646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人工知能</a:t>
            </a:r>
            <a:endParaRPr sz="1600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人間の知能を模倣する技術の総称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2369962" y="2255097"/>
            <a:ext cx="45741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機械学習</a:t>
            </a:r>
            <a:endParaRPr sz="16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明示的にプログラムせずに学習する技術の総称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3071503" y="3363761"/>
            <a:ext cx="45018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3F3F3"/>
                </a:solidFill>
                <a:latin typeface="Meiryo" charset="-128"/>
                <a:ea typeface="Meiryo" charset="-128"/>
                <a:cs typeface="Meiryo" charset="-128"/>
              </a:rPr>
              <a:t>深層学習</a:t>
            </a:r>
            <a:endParaRPr sz="1600">
              <a:solidFill>
                <a:srgbClr val="F3F3F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Meiryo" charset="-128"/>
                <a:ea typeface="Meiryo" charset="-128"/>
                <a:cs typeface="Meiryo" charset="-128"/>
              </a:rPr>
              <a:t>多層のニューラルネットワークを用いて学習する技術</a:t>
            </a:r>
            <a:endParaRPr>
              <a:solidFill>
                <a:srgbClr val="F3F3F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68"/>
          <p:cNvSpPr txBox="1"/>
          <p:nvPr/>
        </p:nvSpPr>
        <p:spPr>
          <a:xfrm>
            <a:off x="1894071" y="27288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平均二乗誤差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684" name="Google Shape;1684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685" name="Google Shape;16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2071698"/>
            <a:ext cx="39624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1692" name="Google Shape;16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250" y="1085075"/>
            <a:ext cx="1298550" cy="13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36;p62"/>
          <p:cNvSpPr txBox="1"/>
          <p:nvPr/>
        </p:nvSpPr>
        <p:spPr>
          <a:xfrm>
            <a:off x="1894071" y="27288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ディープラーニングのトレーニング手順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7" name="Google Shape;1639;p62"/>
          <p:cNvSpPr txBox="1">
            <a:spLocks/>
          </p:cNvSpPr>
          <p:nvPr/>
        </p:nvSpPr>
        <p:spPr>
          <a:xfrm>
            <a:off x="235500" y="1000125"/>
            <a:ext cx="90453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" b="1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トレーニング</a:t>
            </a:r>
            <a:r>
              <a:rPr lang="en" b="1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＝ </a:t>
            </a:r>
            <a:r>
              <a:rPr lang="en" b="1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重みパラメータの最適化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>
              <a:lnSpc>
                <a:spcPct val="115000"/>
              </a:lnSpc>
              <a:buClr>
                <a:srgbClr val="434343"/>
              </a:buClr>
            </a:pPr>
            <a:r>
              <a:rPr lang="en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重みパラメータの初期化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.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WeightInit.XAVIER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</a:pPr>
            <a:r>
              <a:rPr lang="en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損失関数の定義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LossFunction.NEGATIVELOGLIKELIHOOD</a:t>
            </a:r>
            <a:endParaRPr lang="en" sz="1600" dirty="0" smtClean="0">
              <a:solidFill>
                <a:srgbClr val="434343"/>
              </a:solidFill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</a:pPr>
            <a:r>
              <a:rPr lang="en" b="1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最適化アルゴリズムを選択</a:t>
            </a:r>
            <a:endParaRPr lang="en" b="1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.updater(new 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Nesterovs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learningrate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, momentum))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</a:pPr>
            <a:r>
              <a:rPr lang="en" dirty="0" err="1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トレーニングを実行</a:t>
            </a:r>
            <a:endParaRPr lang="en" dirty="0" smtClean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1" indent="-3302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600"/>
            </a:pPr>
            <a:r>
              <a:rPr lang="en" sz="1600" dirty="0" smtClean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（例）DL4J:　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model.fit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1600" dirty="0" err="1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mnistTrain</a:t>
            </a:r>
            <a:r>
              <a:rPr lang="en" sz="1600" dirty="0" smtClean="0">
                <a:solidFill>
                  <a:srgbClr val="434343"/>
                </a:solidFill>
                <a:latin typeface="Inconsolata" charset="0"/>
                <a:ea typeface="Inconsolata" charset="0"/>
                <a:cs typeface="Inconsolata" charset="0"/>
                <a:sym typeface="Roboto Mono"/>
              </a:rPr>
              <a:t>) </a:t>
            </a:r>
            <a:endParaRPr lang="en" sz="1600" dirty="0">
              <a:solidFill>
                <a:srgbClr val="434343"/>
              </a:solidFill>
              <a:latin typeface="Inconsolata" charset="0"/>
              <a:ea typeface="Inconsolata" charset="0"/>
              <a:cs typeface="Inconsolata" charset="0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70"/>
          <p:cNvSpPr txBox="1"/>
          <p:nvPr/>
        </p:nvSpPr>
        <p:spPr>
          <a:xfrm>
            <a:off x="586350" y="998606"/>
            <a:ext cx="8156100" cy="3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121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1699" name="Google Shape;1699;p70"/>
          <p:cNvSpPr txBox="1"/>
          <p:nvPr/>
        </p:nvSpPr>
        <p:spPr>
          <a:xfrm>
            <a:off x="529200" y="732450"/>
            <a:ext cx="81561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大きく分けて2つの方法</a:t>
            </a:r>
            <a:endParaRPr sz="15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685800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直接法</a:t>
            </a:r>
            <a:endParaRPr sz="15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685800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反復法</a:t>
            </a:r>
            <a:endParaRPr sz="15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3429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反復法</a:t>
            </a:r>
            <a:endParaRPr sz="15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685800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適当な初期値から繰り返し計算を行いパラメーターを更新して目的の値に収束させる</a:t>
            </a:r>
            <a:endParaRPr sz="15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685800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libri"/>
              <a:buChar char="○"/>
            </a:pPr>
            <a:r>
              <a:rPr lang="en" sz="15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事実上の標準: </a:t>
            </a:r>
            <a:r>
              <a:rPr lang="en" sz="1500" b="1">
                <a:solidFill>
                  <a:srgbClr val="4A86E8"/>
                </a:solidFill>
                <a:latin typeface="Meiryo" charset="-128"/>
                <a:ea typeface="Meiryo" charset="-128"/>
                <a:cs typeface="Meiryo" charset="-128"/>
              </a:rPr>
              <a:t>Stochastic gradient descent 確率的勾配降下法</a:t>
            </a:r>
            <a:endParaRPr sz="1500" b="1">
              <a:solidFill>
                <a:srgbClr val="4A86E8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1700" name="Google Shape;1700;p70"/>
          <p:cNvGrpSpPr/>
          <p:nvPr/>
        </p:nvGrpSpPr>
        <p:grpSpPr>
          <a:xfrm>
            <a:off x="905229" y="2496502"/>
            <a:ext cx="6796788" cy="2513938"/>
            <a:chOff x="927375" y="2977750"/>
            <a:chExt cx="9482126" cy="3640750"/>
          </a:xfrm>
        </p:grpSpPr>
        <p:pic>
          <p:nvPicPr>
            <p:cNvPr id="1701" name="Google Shape;1701;p70"/>
            <p:cNvPicPr preferRelativeResize="0"/>
            <p:nvPr/>
          </p:nvPicPr>
          <p:blipFill rotWithShape="1">
            <a:blip r:embed="rId3">
              <a:alphaModFix/>
            </a:blip>
            <a:srcRect r="10730"/>
            <a:stretch/>
          </p:blipFill>
          <p:spPr>
            <a:xfrm>
              <a:off x="927375" y="2977750"/>
              <a:ext cx="4669475" cy="3640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02" name="Google Shape;1702;p70"/>
            <p:cNvGrpSpPr/>
            <p:nvPr/>
          </p:nvGrpSpPr>
          <p:grpSpPr>
            <a:xfrm>
              <a:off x="5910100" y="3091200"/>
              <a:ext cx="4499401" cy="3413826"/>
              <a:chOff x="3749025" y="137650"/>
              <a:chExt cx="4499401" cy="3413826"/>
            </a:xfrm>
          </p:grpSpPr>
          <p:pic>
            <p:nvPicPr>
              <p:cNvPr id="1703" name="Google Shape;1703;p70"/>
              <p:cNvPicPr preferRelativeResize="0"/>
              <p:nvPr/>
            </p:nvPicPr>
            <p:blipFill rotWithShape="1">
              <a:blip r:embed="rId4">
                <a:alphaModFix/>
              </a:blip>
              <a:srcRect l="3480" t="1028" r="-3479" b="1028"/>
              <a:stretch/>
            </p:blipFill>
            <p:spPr>
              <a:xfrm>
                <a:off x="3749025" y="137650"/>
                <a:ext cx="4499401" cy="34138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4" name="Google Shape;1704;p70"/>
              <p:cNvSpPr/>
              <p:nvPr/>
            </p:nvSpPr>
            <p:spPr>
              <a:xfrm>
                <a:off x="5428075" y="1160725"/>
                <a:ext cx="163200" cy="138300"/>
              </a:xfrm>
              <a:prstGeom prst="ellipse">
                <a:avLst/>
              </a:prstGeom>
              <a:solidFill>
                <a:srgbClr val="0B539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70"/>
              <p:cNvSpPr txBox="1"/>
              <p:nvPr/>
            </p:nvSpPr>
            <p:spPr>
              <a:xfrm>
                <a:off x="6554800" y="2593450"/>
                <a:ext cx="359700" cy="41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/>
                  <a:t>B</a:t>
                </a:r>
                <a:endParaRPr sz="1400" b="1"/>
              </a:p>
            </p:txBody>
          </p:sp>
          <p:sp>
            <p:nvSpPr>
              <p:cNvPr id="1706" name="Google Shape;1706;p70"/>
              <p:cNvSpPr/>
              <p:nvPr/>
            </p:nvSpPr>
            <p:spPr>
              <a:xfrm>
                <a:off x="6391600" y="2660575"/>
                <a:ext cx="163200" cy="191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70"/>
              <p:cNvSpPr txBox="1"/>
              <p:nvPr/>
            </p:nvSpPr>
            <p:spPr>
              <a:xfrm>
                <a:off x="5153875" y="881025"/>
                <a:ext cx="711600" cy="80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/>
                  <a:t>A</a:t>
                </a:r>
                <a:endParaRPr sz="1400" b="1"/>
              </a:p>
            </p:txBody>
          </p:sp>
        </p:grpSp>
      </p:grpSp>
      <p:sp>
        <p:nvSpPr>
          <p:cNvPr id="1708" name="Google Shape;1708;p70"/>
          <p:cNvSpPr txBox="1"/>
          <p:nvPr/>
        </p:nvSpPr>
        <p:spPr>
          <a:xfrm>
            <a:off x="1894071" y="26951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線形方程式の解法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709" name="Google Shape;1709;p70"/>
          <p:cNvSpPr txBox="1"/>
          <p:nvPr/>
        </p:nvSpPr>
        <p:spPr>
          <a:xfrm>
            <a:off x="6803738" y="4573931"/>
            <a:ext cx="13773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Non-linear Equations</a:t>
            </a:r>
            <a:endParaRPr sz="1100"/>
          </a:p>
        </p:txBody>
      </p:sp>
      <p:sp>
        <p:nvSpPr>
          <p:cNvPr id="1710" name="Google Shape;1710;p70"/>
          <p:cNvSpPr txBox="1"/>
          <p:nvPr/>
        </p:nvSpPr>
        <p:spPr>
          <a:xfrm>
            <a:off x="3729478" y="4606914"/>
            <a:ext cx="13773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Linear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Equations</a:t>
            </a:r>
            <a:endParaRPr sz="1100"/>
          </a:p>
        </p:txBody>
      </p:sp>
      <p:sp>
        <p:nvSpPr>
          <p:cNvPr id="1711" name="Google Shape;1711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71"/>
          <p:cNvSpPr txBox="1"/>
          <p:nvPr/>
        </p:nvSpPr>
        <p:spPr>
          <a:xfrm>
            <a:off x="1894071" y="27288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最適化アルゴリズム選択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717" name="Google Shape;1717;p71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1290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確率的勾配降下法   SGD, stochastic gradient descent.</a:t>
            </a:r>
            <a:endParaRPr sz="18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デファクトスタンダード</a:t>
            </a:r>
            <a:endParaRPr sz="18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（改良版：momentum, Nesterovの加速法, RMSProp, Adam, ...）</a:t>
            </a:r>
            <a:endParaRPr sz="18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718" name="Google Shape;17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575" y="2601250"/>
            <a:ext cx="4404900" cy="22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9" name="Google Shape;1719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1720" name="Google Shape;172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100" y="3306088"/>
            <a:ext cx="21336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72"/>
          <p:cNvSpPr txBox="1"/>
          <p:nvPr/>
        </p:nvSpPr>
        <p:spPr>
          <a:xfrm>
            <a:off x="1894071" y="271000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サンプルコード（DL4J）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726" name="Google Shape;1726;p72"/>
          <p:cNvSpPr txBox="1">
            <a:spLocks noGrp="1"/>
          </p:cNvSpPr>
          <p:nvPr>
            <p:ph type="body" idx="4294967295"/>
          </p:nvPr>
        </p:nvSpPr>
        <p:spPr>
          <a:xfrm>
            <a:off x="319325" y="1162775"/>
            <a:ext cx="6479100" cy="31461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DataSetIterator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mnistTrain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= 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MnistDataSetIterator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batchSize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, true,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rngSeed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/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MultiLayerConfiguration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conf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= 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NeuralNetConfiguration.Builder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.seed(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rngSeed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 </a:t>
            </a: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//include a random seed for reproducibility </a:t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.activation(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Activation.</a:t>
            </a:r>
            <a:r>
              <a:rPr lang="en" sz="900" i="1" dirty="0" err="1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RELU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).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WeightInit.</a:t>
            </a:r>
            <a:r>
              <a:rPr lang="en" sz="900" i="1" dirty="0" err="1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XAVIER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.updater(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Nesterovs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(rate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, 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0.98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.list()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.layer(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DenseLayer.Builder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().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nIn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784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).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nOut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12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).build())  </a:t>
            </a: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// first  layer.</a:t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.layer(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DenseLayer.Builder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().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nOut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12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).build())  </a:t>
            </a: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// second layer</a:t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.layer(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OutputLayer.Builder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LossFunction.</a:t>
            </a:r>
            <a:r>
              <a:rPr lang="en" sz="900" i="1" dirty="0" err="1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NEGATIVELOGLIKELIHOOD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  </a:t>
            </a: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// output layer</a:t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.activation(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Activation.</a:t>
            </a:r>
            <a:r>
              <a:rPr lang="en" sz="900" i="1" dirty="0" err="1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SOFTMAX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nOut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10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).build())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.build()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/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MultiLayerNetwork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model = 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MultiLayerNetwork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conf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model.init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model.setListeners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new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ScoreIterationListener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5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  </a:t>
            </a: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// print the score with every iteration</a:t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/>
            </a:r>
            <a:br>
              <a:rPr lang="en" sz="900" dirty="0">
                <a:solidFill>
                  <a:srgbClr val="808080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for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 </a:t>
            </a:r>
            <a:r>
              <a:rPr lang="en" sz="900" dirty="0" err="1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int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=</a:t>
            </a:r>
            <a:r>
              <a:rPr lang="en" sz="900" dirty="0">
                <a:solidFill>
                  <a:srgbClr val="6897BB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0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&lt;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numEpochs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++ ){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i="1" dirty="0" err="1">
                <a:solidFill>
                  <a:srgbClr val="9876AA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log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.info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>
                <a:solidFill>
                  <a:srgbClr val="6A8759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"Epoch " 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+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  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model.fit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mnistTrain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)</a:t>
            </a:r>
            <a: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;</a:t>
            </a:r>
            <a:br>
              <a:rPr lang="en" sz="900" dirty="0">
                <a:solidFill>
                  <a:srgbClr val="CC7832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}</a:t>
            </a:r>
            <a:endParaRPr sz="900" dirty="0">
              <a:solidFill>
                <a:srgbClr val="A9B7C6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900" dirty="0">
              <a:latin typeface="Inconsolata" charset="0"/>
              <a:ea typeface="Inconsolata" charset="0"/>
              <a:cs typeface="Inconsolata" charset="0"/>
              <a:sym typeface="Roboto Mono"/>
            </a:endParaRPr>
          </a:p>
        </p:txBody>
      </p:sp>
      <p:sp>
        <p:nvSpPr>
          <p:cNvPr id="1727" name="Google Shape;1727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728" name="Google Shape;1728;p72"/>
          <p:cNvSpPr txBox="1"/>
          <p:nvPr/>
        </p:nvSpPr>
        <p:spPr>
          <a:xfrm>
            <a:off x="6798425" y="1162775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データの準備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729" name="Google Shape;1729;p72"/>
          <p:cNvSpPr txBox="1"/>
          <p:nvPr/>
        </p:nvSpPr>
        <p:spPr>
          <a:xfrm>
            <a:off x="6798425" y="2221251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モデル構造の定義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730" name="Google Shape;1730;p72"/>
          <p:cNvSpPr txBox="1"/>
          <p:nvPr/>
        </p:nvSpPr>
        <p:spPr>
          <a:xfrm>
            <a:off x="6798425" y="1677298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重みの初期化</a:t>
            </a:r>
            <a:endParaRPr b="1">
              <a:solidFill>
                <a:srgbClr val="0B5394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731" name="Google Shape;1731;p72"/>
          <p:cNvSpPr txBox="1"/>
          <p:nvPr/>
        </p:nvSpPr>
        <p:spPr>
          <a:xfrm>
            <a:off x="6798425" y="1941510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最適化手法の選択</a:t>
            </a:r>
            <a:endParaRPr b="1">
              <a:solidFill>
                <a:srgbClr val="0B5394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732" name="Google Shape;1732;p72"/>
          <p:cNvSpPr txBox="1"/>
          <p:nvPr/>
        </p:nvSpPr>
        <p:spPr>
          <a:xfrm>
            <a:off x="6798425" y="2496637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</a:t>
            </a:r>
            <a:r>
              <a:rPr lang="en" b="1">
                <a:solidFill>
                  <a:srgbClr val="0B5394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損失関数の定義</a:t>
            </a:r>
            <a:endParaRPr b="1">
              <a:solidFill>
                <a:srgbClr val="0B5394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733" name="Google Shape;1733;p72"/>
          <p:cNvSpPr txBox="1"/>
          <p:nvPr/>
        </p:nvSpPr>
        <p:spPr>
          <a:xfrm>
            <a:off x="6798425" y="3096308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計算グラフの構築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734" name="Google Shape;1734;p72"/>
          <p:cNvSpPr txBox="1"/>
          <p:nvPr/>
        </p:nvSpPr>
        <p:spPr>
          <a:xfrm>
            <a:off x="6798425" y="3886073"/>
            <a:ext cx="230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← 繰り返し訓練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73"/>
          <p:cNvSpPr txBox="1"/>
          <p:nvPr/>
        </p:nvSpPr>
        <p:spPr>
          <a:xfrm>
            <a:off x="1894071" y="271000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トレーニング: 決定境界 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pic>
        <p:nvPicPr>
          <p:cNvPr id="1740" name="Google Shape;17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450" y="661250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73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4687200" cy="2832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#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Keras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 example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X, y =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datasets.make_moons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n_samples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=1000, noise=0.2)</a:t>
            </a:r>
            <a:endParaRPr sz="900" dirty="0">
              <a:solidFill>
                <a:srgbClr val="CC7832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model = Sequential()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model.add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(Dense(units=20, activation=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relu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,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input_dim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=2))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model.add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(Dense(units=1, activation=sigmoid))</a:t>
            </a:r>
            <a:endParaRPr sz="900" dirty="0">
              <a:solidFill>
                <a:srgbClr val="A9B7C6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A9B7C6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model.compile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(loss=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losses.binary_crossentropy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,              </a:t>
            </a:r>
            <a:b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</a:b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	optimizer=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optimizers.SGD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lr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=0.01, momentum=0.9,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nesterov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=True))</a:t>
            </a:r>
            <a:endParaRPr sz="900" dirty="0">
              <a:solidFill>
                <a:srgbClr val="A9B7C6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model.fit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(X[:500], y[:500], verbose=0, epochs=2000, shuffle=True)</a:t>
            </a:r>
            <a:endParaRPr sz="900" dirty="0">
              <a:solidFill>
                <a:srgbClr val="A9B7C6"/>
              </a:solidFill>
              <a:highlight>
                <a:srgbClr val="2B2B2B"/>
              </a:highlight>
              <a:latin typeface="Inconsolata" charset="0"/>
              <a:ea typeface="Inconsolata" charset="0"/>
              <a:cs typeface="Inconsolata" charset="0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plot_decision_boundary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(X, y, model, 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cmap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='</a:t>
            </a:r>
            <a:r>
              <a:rPr lang="en" sz="900" dirty="0" err="1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RdBu</a:t>
            </a:r>
            <a:r>
              <a:rPr lang="en" sz="900" dirty="0">
                <a:solidFill>
                  <a:srgbClr val="A9B7C6"/>
                </a:solidFill>
                <a:highlight>
                  <a:srgbClr val="2B2B2B"/>
                </a:highlight>
                <a:latin typeface="Inconsolata" charset="0"/>
                <a:ea typeface="Inconsolata" charset="0"/>
                <a:cs typeface="Inconsolata" charset="0"/>
                <a:sym typeface="Roboto Mono"/>
              </a:rPr>
              <a:t>')</a:t>
            </a:r>
            <a:endParaRPr sz="900" dirty="0">
              <a:latin typeface="Inconsolata" charset="0"/>
              <a:ea typeface="Inconsolata" charset="0"/>
              <a:cs typeface="Inconsolata" charset="0"/>
              <a:sym typeface="Roboto Mono"/>
            </a:endParaRPr>
          </a:p>
        </p:txBody>
      </p:sp>
      <p:sp>
        <p:nvSpPr>
          <p:cNvPr id="1742" name="Google Shape;1742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74"/>
          <p:cNvSpPr txBox="1"/>
          <p:nvPr/>
        </p:nvSpPr>
        <p:spPr>
          <a:xfrm>
            <a:off x="1894071" y="271000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トレーニング: 決定境界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171616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71616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pic>
        <p:nvPicPr>
          <p:cNvPr id="1748" name="Google Shape;17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950" y="1093100"/>
            <a:ext cx="3785100" cy="37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750" name="Google Shape;1750;p74"/>
          <p:cNvSpPr txBox="1"/>
          <p:nvPr/>
        </p:nvSpPr>
        <p:spPr>
          <a:xfrm>
            <a:off x="2786525" y="887500"/>
            <a:ext cx="4591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1616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うまくいかない場合もある (局所最適)</a:t>
            </a:r>
            <a:endParaRPr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75"/>
          <p:cNvSpPr txBox="1"/>
          <p:nvPr/>
        </p:nvSpPr>
        <p:spPr>
          <a:xfrm>
            <a:off x="1894071" y="266370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ドロップアウト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b="1">
              <a:solidFill>
                <a:srgbClr val="171616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71616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756" name="Google Shape;1756;p75"/>
          <p:cNvSpPr txBox="1">
            <a:spLocks noGrp="1"/>
          </p:cNvSpPr>
          <p:nvPr>
            <p:ph type="body" idx="4294967295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Meiryo" charset="-128"/>
                <a:ea typeface="Meiryo" charset="-128"/>
                <a:cs typeface="Meiryo" charset="-128"/>
              </a:rPr>
              <a:t>過剰適合 (over-fitting) を避けるための確率的正則化法</a:t>
            </a:r>
            <a:endParaRPr sz="2000"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Meiryo" charset="-128"/>
                <a:ea typeface="Meiryo" charset="-128"/>
                <a:cs typeface="Meiryo" charset="-128"/>
              </a:rPr>
              <a:t>設定した確率にしたがってランダムにニューロンをオフにする</a:t>
            </a:r>
            <a:endParaRPr sz="2000"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latin typeface="Meiryo" charset="-128"/>
                <a:ea typeface="Meiryo" charset="-128"/>
                <a:cs typeface="Meiryo" charset="-128"/>
              </a:rPr>
              <a:t>20％-50％のドロップアウト値が通常使用される</a:t>
            </a:r>
            <a:endParaRPr sz="1700">
              <a:latin typeface="Meiryo" charset="-128"/>
              <a:ea typeface="Meiryo" charset="-128"/>
              <a:cs typeface="Meiryo" charset="-128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>
                <a:latin typeface="Meiryo" charset="-128"/>
                <a:ea typeface="Meiryo" charset="-128"/>
                <a:cs typeface="Meiryo" charset="-128"/>
              </a:rPr>
              <a:t>値が小さすぎると最小限の効果のみ</a:t>
            </a:r>
            <a:endParaRPr sz="1400">
              <a:latin typeface="Meiryo" charset="-128"/>
              <a:ea typeface="Meiryo" charset="-128"/>
              <a:cs typeface="Meiryo" charset="-128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>
                <a:latin typeface="Meiryo" charset="-128"/>
                <a:ea typeface="Meiryo" charset="-128"/>
                <a:cs typeface="Meiryo" charset="-128"/>
              </a:rPr>
              <a:t>値が大きすぎると学習不足になる傾向</a:t>
            </a:r>
            <a:endParaRPr sz="140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757" name="Google Shape;175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550" y="3057196"/>
            <a:ext cx="3615250" cy="20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モデルの評価指標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64" name="Google Shape;1764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77"/>
          <p:cNvSpPr txBox="1"/>
          <p:nvPr/>
        </p:nvSpPr>
        <p:spPr>
          <a:xfrm>
            <a:off x="1894071" y="262547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教師あり学習の評価指標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graphicFrame>
        <p:nvGraphicFramePr>
          <p:cNvPr id="1770" name="Google Shape;1770;p77"/>
          <p:cNvGraphicFramePr/>
          <p:nvPr>
            <p:extLst>
              <p:ext uri="{D42A27DB-BD31-4B8C-83A1-F6EECF244321}">
                <p14:modId xmlns:p14="http://schemas.microsoft.com/office/powerpoint/2010/main" val="1123356383"/>
              </p:ext>
            </p:extLst>
          </p:nvPr>
        </p:nvGraphicFramePr>
        <p:xfrm>
          <a:off x="1229275" y="909650"/>
          <a:ext cx="6685425" cy="2203584"/>
        </p:xfrm>
        <a:graphic>
          <a:graphicData uri="http://schemas.openxmlformats.org/drawingml/2006/table">
            <a:tbl>
              <a:tblPr>
                <a:noFill/>
                <a:tableStyleId>{7865107A-332F-443E-A0E7-63FDDF0130BB}</a:tableStyleId>
              </a:tblPr>
              <a:tblGrid>
                <a:gridCol w="1327975"/>
                <a:gridCol w="1544175"/>
                <a:gridCol w="1925725"/>
                <a:gridCol w="1887550"/>
              </a:tblGrid>
              <a:tr h="383550">
                <a:tc rowSpan="2"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真実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</a:tr>
              <a:tr h="383550">
                <a:tc gridSpan="2"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Positive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Negative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</a:tr>
              <a:tr h="6041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予測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Positive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True Positive</a:t>
                      </a:r>
                      <a:br>
                        <a:rPr lang="en" b="1">
                          <a:solidFill>
                            <a:srgbClr val="434343"/>
                          </a:solidFill>
                        </a:rPr>
                      </a:br>
                      <a:r>
                        <a:rPr lang="en" b="1">
                          <a:solidFill>
                            <a:srgbClr val="434343"/>
                          </a:solidFill>
                        </a:rPr>
                        <a:t>(TP)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False Positive</a:t>
                      </a:r>
                      <a:br>
                        <a:rPr lang="en" b="1">
                          <a:solidFill>
                            <a:srgbClr val="434343"/>
                          </a:solidFill>
                        </a:rPr>
                      </a:br>
                      <a:r>
                        <a:rPr lang="en" b="1">
                          <a:solidFill>
                            <a:srgbClr val="434343"/>
                          </a:solidFill>
                        </a:rPr>
                        <a:t>(FP)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4175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Negative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False Negative</a:t>
                      </a:r>
                      <a:br>
                        <a:rPr lang="en" b="1">
                          <a:solidFill>
                            <a:srgbClr val="434343"/>
                          </a:solidFill>
                        </a:rPr>
                      </a:br>
                      <a:r>
                        <a:rPr lang="en" b="1">
                          <a:solidFill>
                            <a:srgbClr val="434343"/>
                          </a:solidFill>
                        </a:rPr>
                        <a:t>(FN)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</a:rPr>
                        <a:t>True Negative</a:t>
                      </a:r>
                      <a:br>
                        <a:rPr lang="en" b="1">
                          <a:solidFill>
                            <a:srgbClr val="434343"/>
                          </a:solidFill>
                        </a:rPr>
                      </a:br>
                      <a:r>
                        <a:rPr lang="en" b="1">
                          <a:solidFill>
                            <a:srgbClr val="434343"/>
                          </a:solidFill>
                        </a:rPr>
                        <a:t>(TN)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771" name="Google Shape;1771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772" name="Google Shape;1772;p77"/>
          <p:cNvSpPr txBox="1"/>
          <p:nvPr/>
        </p:nvSpPr>
        <p:spPr>
          <a:xfrm>
            <a:off x="1351638" y="3296275"/>
            <a:ext cx="6440700" cy="17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精度（Precision）</a:t>
            </a:r>
            <a:endParaRPr sz="24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再現率（Recall）</a:t>
            </a:r>
            <a:endParaRPr sz="24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F値（F-measure）</a:t>
            </a:r>
            <a:endParaRPr sz="24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</a:pPr>
            <a:r>
              <a:rPr lang="en" sz="24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正解率（Accuracy）</a:t>
            </a:r>
            <a:endParaRPr sz="24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pic>
        <p:nvPicPr>
          <p:cNvPr id="1773" name="Google Shape;177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442" y="3380533"/>
            <a:ext cx="1830100" cy="16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/>
        </p:nvSpPr>
        <p:spPr>
          <a:xfrm>
            <a:off x="1894075" y="269529"/>
            <a:ext cx="67485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代表的な機械学習モデル</a:t>
            </a:r>
            <a:endParaRPr sz="16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3725"/>
            <a:ext cx="1961925" cy="26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710663" y="3966775"/>
            <a:ext cx="1154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決定木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2493275" y="3978625"/>
            <a:ext cx="3343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サポートベクターマシン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525" y="1108900"/>
            <a:ext cx="3679024" cy="26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000" y="1547777"/>
            <a:ext cx="2557775" cy="204794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/>
        </p:nvSpPr>
        <p:spPr>
          <a:xfrm>
            <a:off x="6864575" y="3962275"/>
            <a:ext cx="1360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k平均法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78"/>
          <p:cNvSpPr txBox="1"/>
          <p:nvPr/>
        </p:nvSpPr>
        <p:spPr>
          <a:xfrm>
            <a:off x="1894071" y="262547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Recall vs Precision vs Accuracy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779" name="Google Shape;1779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780" name="Google Shape;1780;p78"/>
          <p:cNvSpPr/>
          <p:nvPr/>
        </p:nvSpPr>
        <p:spPr>
          <a:xfrm>
            <a:off x="1373350" y="825950"/>
            <a:ext cx="6395700" cy="2526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78"/>
          <p:cNvSpPr/>
          <p:nvPr/>
        </p:nvSpPr>
        <p:spPr>
          <a:xfrm>
            <a:off x="1836100" y="1088600"/>
            <a:ext cx="3316500" cy="2001600"/>
          </a:xfrm>
          <a:prstGeom prst="ellipse">
            <a:avLst/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78"/>
          <p:cNvSpPr/>
          <p:nvPr/>
        </p:nvSpPr>
        <p:spPr>
          <a:xfrm>
            <a:off x="3967625" y="1088600"/>
            <a:ext cx="3316500" cy="2001600"/>
          </a:xfrm>
          <a:prstGeom prst="ellips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78"/>
          <p:cNvSpPr txBox="1"/>
          <p:nvPr/>
        </p:nvSpPr>
        <p:spPr>
          <a:xfrm>
            <a:off x="1943601" y="1821050"/>
            <a:ext cx="20688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Model Predict as A</a:t>
            </a:r>
            <a:endParaRPr sz="1800" b="1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78"/>
          <p:cNvSpPr txBox="1"/>
          <p:nvPr/>
        </p:nvSpPr>
        <p:spPr>
          <a:xfrm>
            <a:off x="5592925" y="1821050"/>
            <a:ext cx="13602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Real A</a:t>
            </a:r>
            <a:endParaRPr sz="1800" b="1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78"/>
          <p:cNvSpPr txBox="1"/>
          <p:nvPr/>
        </p:nvSpPr>
        <p:spPr>
          <a:xfrm>
            <a:off x="333475" y="1088600"/>
            <a:ext cx="13602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All data</a:t>
            </a:r>
            <a:endParaRPr sz="18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78"/>
          <p:cNvSpPr txBox="1"/>
          <p:nvPr/>
        </p:nvSpPr>
        <p:spPr>
          <a:xfrm>
            <a:off x="413807" y="3997300"/>
            <a:ext cx="13602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Recall = </a:t>
            </a:r>
            <a:endParaRPr sz="18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78"/>
          <p:cNvSpPr txBox="1"/>
          <p:nvPr/>
        </p:nvSpPr>
        <p:spPr>
          <a:xfrm>
            <a:off x="2903143" y="3997300"/>
            <a:ext cx="13602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Precision = </a:t>
            </a:r>
            <a:endParaRPr sz="18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78"/>
          <p:cNvSpPr txBox="1"/>
          <p:nvPr/>
        </p:nvSpPr>
        <p:spPr>
          <a:xfrm>
            <a:off x="5609907" y="3997300"/>
            <a:ext cx="13602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Accuracy = </a:t>
            </a:r>
            <a:endParaRPr sz="18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9" name="Google Shape;1789;p78"/>
          <p:cNvCxnSpPr/>
          <p:nvPr/>
        </p:nvCxnSpPr>
        <p:spPr>
          <a:xfrm>
            <a:off x="1408957" y="4292200"/>
            <a:ext cx="1263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0" name="Google Shape;1790;p78"/>
          <p:cNvCxnSpPr/>
          <p:nvPr/>
        </p:nvCxnSpPr>
        <p:spPr>
          <a:xfrm>
            <a:off x="4196254" y="4292200"/>
            <a:ext cx="1263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1" name="Google Shape;1791;p78"/>
          <p:cNvCxnSpPr/>
          <p:nvPr/>
        </p:nvCxnSpPr>
        <p:spPr>
          <a:xfrm>
            <a:off x="6882029" y="4292200"/>
            <a:ext cx="163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2" name="Google Shape;1792;p78"/>
          <p:cNvSpPr/>
          <p:nvPr/>
        </p:nvSpPr>
        <p:spPr>
          <a:xfrm>
            <a:off x="1564217" y="4392800"/>
            <a:ext cx="953100" cy="598500"/>
          </a:xfrm>
          <a:prstGeom prst="ellipse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78"/>
          <p:cNvSpPr/>
          <p:nvPr/>
        </p:nvSpPr>
        <p:spPr>
          <a:xfrm>
            <a:off x="4351492" y="4392800"/>
            <a:ext cx="953100" cy="598500"/>
          </a:xfrm>
          <a:prstGeom prst="ellipse">
            <a:avLst/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78"/>
          <p:cNvSpPr/>
          <p:nvPr/>
        </p:nvSpPr>
        <p:spPr>
          <a:xfrm>
            <a:off x="7093504" y="4392800"/>
            <a:ext cx="1263600" cy="598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78"/>
          <p:cNvSpPr txBox="1"/>
          <p:nvPr/>
        </p:nvSpPr>
        <p:spPr>
          <a:xfrm>
            <a:off x="7569985" y="3650532"/>
            <a:ext cx="4362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6" name="Google Shape;1796;p78"/>
          <p:cNvGrpSpPr/>
          <p:nvPr/>
        </p:nvGrpSpPr>
        <p:grpSpPr>
          <a:xfrm>
            <a:off x="4036626" y="1603632"/>
            <a:ext cx="1084500" cy="939300"/>
            <a:chOff x="3960426" y="1603632"/>
            <a:chExt cx="1084500" cy="939300"/>
          </a:xfrm>
        </p:grpSpPr>
        <p:sp>
          <p:nvSpPr>
            <p:cNvPr id="1797" name="Google Shape;1797;p78"/>
            <p:cNvSpPr txBox="1"/>
            <p:nvPr/>
          </p:nvSpPr>
          <p:spPr>
            <a:xfrm>
              <a:off x="3960426" y="1603632"/>
              <a:ext cx="1084500" cy="9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>
                  <a:solidFill>
                    <a:srgbClr val="8E7CC3"/>
                  </a:solidFill>
                  <a:latin typeface="Calibri"/>
                  <a:ea typeface="Calibri"/>
                  <a:cs typeface="Calibri"/>
                  <a:sym typeface="Calibri"/>
                </a:rPr>
                <a:t>★</a:t>
              </a:r>
              <a:endParaRPr sz="4800" b="1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78"/>
            <p:cNvSpPr txBox="1"/>
            <p:nvPr/>
          </p:nvSpPr>
          <p:spPr>
            <a:xfrm>
              <a:off x="4113782" y="1895387"/>
              <a:ext cx="775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TP</a:t>
              </a:r>
              <a:endPara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9" name="Google Shape;1799;p78"/>
          <p:cNvGrpSpPr/>
          <p:nvPr/>
        </p:nvGrpSpPr>
        <p:grpSpPr>
          <a:xfrm>
            <a:off x="6781043" y="805601"/>
            <a:ext cx="1084500" cy="939300"/>
            <a:chOff x="6704843" y="805601"/>
            <a:chExt cx="1084500" cy="939300"/>
          </a:xfrm>
        </p:grpSpPr>
        <p:sp>
          <p:nvSpPr>
            <p:cNvPr id="1800" name="Google Shape;1800;p78"/>
            <p:cNvSpPr txBox="1"/>
            <p:nvPr/>
          </p:nvSpPr>
          <p:spPr>
            <a:xfrm>
              <a:off x="6704843" y="805601"/>
              <a:ext cx="1084500" cy="9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>
                  <a:solidFill>
                    <a:srgbClr val="F6B26B"/>
                  </a:solidFill>
                  <a:latin typeface="Calibri"/>
                  <a:ea typeface="Calibri"/>
                  <a:cs typeface="Calibri"/>
                  <a:sym typeface="Calibri"/>
                </a:rPr>
                <a:t>★</a:t>
              </a:r>
              <a:endParaRPr sz="4800" b="1">
                <a:solidFill>
                  <a:srgbClr val="F6B26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78"/>
            <p:cNvSpPr txBox="1"/>
            <p:nvPr/>
          </p:nvSpPr>
          <p:spPr>
            <a:xfrm>
              <a:off x="6853412" y="1092004"/>
              <a:ext cx="775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TN</a:t>
              </a:r>
              <a:endPara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2" name="Google Shape;1802;p78"/>
          <p:cNvGrpSpPr/>
          <p:nvPr/>
        </p:nvGrpSpPr>
        <p:grpSpPr>
          <a:xfrm>
            <a:off x="1498518" y="3481452"/>
            <a:ext cx="1084500" cy="939300"/>
            <a:chOff x="3960426" y="1603632"/>
            <a:chExt cx="1084500" cy="939300"/>
          </a:xfrm>
        </p:grpSpPr>
        <p:sp>
          <p:nvSpPr>
            <p:cNvPr id="1803" name="Google Shape;1803;p78"/>
            <p:cNvSpPr txBox="1"/>
            <p:nvPr/>
          </p:nvSpPr>
          <p:spPr>
            <a:xfrm>
              <a:off x="3960426" y="1603632"/>
              <a:ext cx="1084500" cy="9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>
                  <a:solidFill>
                    <a:srgbClr val="8E7CC3"/>
                  </a:solidFill>
                  <a:latin typeface="Calibri"/>
                  <a:ea typeface="Calibri"/>
                  <a:cs typeface="Calibri"/>
                  <a:sym typeface="Calibri"/>
                </a:rPr>
                <a:t>★</a:t>
              </a:r>
              <a:endParaRPr sz="4800" b="1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78"/>
            <p:cNvSpPr txBox="1"/>
            <p:nvPr/>
          </p:nvSpPr>
          <p:spPr>
            <a:xfrm>
              <a:off x="4113782" y="1895387"/>
              <a:ext cx="775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TP</a:t>
              </a:r>
              <a:endPara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5" name="Google Shape;1805;p78"/>
          <p:cNvGrpSpPr/>
          <p:nvPr/>
        </p:nvGrpSpPr>
        <p:grpSpPr>
          <a:xfrm>
            <a:off x="4296006" y="3475870"/>
            <a:ext cx="1084500" cy="939300"/>
            <a:chOff x="3960426" y="1603632"/>
            <a:chExt cx="1084500" cy="939300"/>
          </a:xfrm>
        </p:grpSpPr>
        <p:sp>
          <p:nvSpPr>
            <p:cNvPr id="1806" name="Google Shape;1806;p78"/>
            <p:cNvSpPr txBox="1"/>
            <p:nvPr/>
          </p:nvSpPr>
          <p:spPr>
            <a:xfrm>
              <a:off x="3960426" y="1603632"/>
              <a:ext cx="1084500" cy="9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>
                  <a:solidFill>
                    <a:srgbClr val="8E7CC3"/>
                  </a:solidFill>
                  <a:latin typeface="Calibri"/>
                  <a:ea typeface="Calibri"/>
                  <a:cs typeface="Calibri"/>
                  <a:sym typeface="Calibri"/>
                </a:rPr>
                <a:t>★</a:t>
              </a:r>
              <a:endParaRPr sz="4800" b="1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78"/>
            <p:cNvSpPr txBox="1"/>
            <p:nvPr/>
          </p:nvSpPr>
          <p:spPr>
            <a:xfrm>
              <a:off x="4113782" y="1895387"/>
              <a:ext cx="775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TP</a:t>
              </a:r>
              <a:endPara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8" name="Google Shape;1808;p78"/>
          <p:cNvGrpSpPr/>
          <p:nvPr/>
        </p:nvGrpSpPr>
        <p:grpSpPr>
          <a:xfrm>
            <a:off x="6691599" y="3481457"/>
            <a:ext cx="1084500" cy="939300"/>
            <a:chOff x="3960426" y="1603632"/>
            <a:chExt cx="1084500" cy="939300"/>
          </a:xfrm>
        </p:grpSpPr>
        <p:sp>
          <p:nvSpPr>
            <p:cNvPr id="1809" name="Google Shape;1809;p78"/>
            <p:cNvSpPr txBox="1"/>
            <p:nvPr/>
          </p:nvSpPr>
          <p:spPr>
            <a:xfrm>
              <a:off x="3960426" y="1603632"/>
              <a:ext cx="1084500" cy="9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>
                  <a:solidFill>
                    <a:srgbClr val="8E7CC3"/>
                  </a:solidFill>
                  <a:latin typeface="Calibri"/>
                  <a:ea typeface="Calibri"/>
                  <a:cs typeface="Calibri"/>
                  <a:sym typeface="Calibri"/>
                </a:rPr>
                <a:t>★</a:t>
              </a:r>
              <a:endParaRPr sz="4800" b="1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78"/>
            <p:cNvSpPr txBox="1"/>
            <p:nvPr/>
          </p:nvSpPr>
          <p:spPr>
            <a:xfrm>
              <a:off x="4113782" y="1895387"/>
              <a:ext cx="775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TP</a:t>
              </a:r>
              <a:endPara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1" name="Google Shape;1811;p78"/>
          <p:cNvGrpSpPr/>
          <p:nvPr/>
        </p:nvGrpSpPr>
        <p:grpSpPr>
          <a:xfrm>
            <a:off x="7636936" y="3471589"/>
            <a:ext cx="1084500" cy="939300"/>
            <a:chOff x="6704843" y="805601"/>
            <a:chExt cx="1084500" cy="939300"/>
          </a:xfrm>
        </p:grpSpPr>
        <p:sp>
          <p:nvSpPr>
            <p:cNvPr id="1812" name="Google Shape;1812;p78"/>
            <p:cNvSpPr txBox="1"/>
            <p:nvPr/>
          </p:nvSpPr>
          <p:spPr>
            <a:xfrm>
              <a:off x="6704843" y="805601"/>
              <a:ext cx="1084500" cy="9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>
                  <a:solidFill>
                    <a:srgbClr val="F6B26B"/>
                  </a:solidFill>
                  <a:latin typeface="Calibri"/>
                  <a:ea typeface="Calibri"/>
                  <a:cs typeface="Calibri"/>
                  <a:sym typeface="Calibri"/>
                </a:rPr>
                <a:t>★</a:t>
              </a:r>
              <a:endParaRPr sz="4800" b="1">
                <a:solidFill>
                  <a:srgbClr val="F6B26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78"/>
            <p:cNvSpPr txBox="1"/>
            <p:nvPr/>
          </p:nvSpPr>
          <p:spPr>
            <a:xfrm>
              <a:off x="6853412" y="1092004"/>
              <a:ext cx="7755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TN</a:t>
              </a:r>
              <a:endPara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8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Walkthrough</a:t>
            </a:r>
            <a:endParaRPr sz="28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ニューラルネットワークの訓練</a:t>
            </a:r>
            <a:endParaRPr sz="28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97" name="Google Shape;189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83"/>
          <p:cNvSpPr txBox="1">
            <a:spLocks noGrp="1"/>
          </p:cNvSpPr>
          <p:nvPr>
            <p:ph type="title"/>
          </p:nvPr>
        </p:nvSpPr>
        <p:spPr>
          <a:xfrm>
            <a:off x="311700" y="1801125"/>
            <a:ext cx="8520600" cy="11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畳み込みニューラルネットワーク</a:t>
            </a:r>
            <a:endParaRPr sz="28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リカレントニューラルネットワーク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03" name="Google Shape;190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84"/>
          <p:cNvSpPr txBox="1"/>
          <p:nvPr/>
        </p:nvSpPr>
        <p:spPr>
          <a:xfrm>
            <a:off x="1894071" y="281487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畳み込みニューラルネットワーク（CNN）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909" name="Google Shape;1909;p84"/>
          <p:cNvSpPr txBox="1"/>
          <p:nvPr/>
        </p:nvSpPr>
        <p:spPr>
          <a:xfrm>
            <a:off x="311700" y="889350"/>
            <a:ext cx="85206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畳み込みネットワーク</a:t>
            </a: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 (CNN) </a:t>
            </a: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は画像を立体として扱う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CNNのニューロン（フィルタ</a:t>
            </a: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ー/</a:t>
            </a: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カーネルとも）はインプットと局所的に接続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cf</a:t>
            </a:r>
            <a:r>
              <a:rPr lang="en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) </a:t>
            </a:r>
            <a:r>
              <a:rPr lang="en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フィードフォワードニューラルネットワーク</a:t>
            </a:r>
            <a:endParaRPr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10" name="Google Shape;1910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1911" name="Google Shape;191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125" y="2241230"/>
            <a:ext cx="6753251" cy="22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84"/>
          <p:cNvSpPr txBox="1"/>
          <p:nvPr/>
        </p:nvSpPr>
        <p:spPr>
          <a:xfrm>
            <a:off x="6583625" y="4397450"/>
            <a:ext cx="792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iryo" charset="-128"/>
                <a:ea typeface="Meiryo" charset="-128"/>
                <a:cs typeface="Meiryo" charset="-128"/>
              </a:rPr>
              <a:t>分類層</a:t>
            </a:r>
            <a:endParaRPr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13" name="Google Shape;1913;p84"/>
          <p:cNvSpPr txBox="1"/>
          <p:nvPr/>
        </p:nvSpPr>
        <p:spPr>
          <a:xfrm>
            <a:off x="3235450" y="4397450"/>
            <a:ext cx="19524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iryo" charset="-128"/>
                <a:ea typeface="Meiryo" charset="-128"/>
                <a:cs typeface="Meiryo" charset="-128"/>
              </a:rPr>
              <a:t>特徴抽出層</a:t>
            </a:r>
            <a:endParaRPr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914" name="Google Shape;191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3350" y="181850"/>
            <a:ext cx="1298550" cy="13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86"/>
          <p:cNvSpPr txBox="1"/>
          <p:nvPr/>
        </p:nvSpPr>
        <p:spPr>
          <a:xfrm>
            <a:off x="1894071" y="266370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リカレントニューラルネットワーク（RNN)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b="1">
              <a:solidFill>
                <a:srgbClr val="171616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71616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930" name="Google Shape;1930;p86"/>
          <p:cNvSpPr txBox="1">
            <a:spLocks noGrp="1"/>
          </p:cNvSpPr>
          <p:nvPr>
            <p:ph type="body" idx="4294967295"/>
          </p:nvPr>
        </p:nvSpPr>
        <p:spPr>
          <a:xfrm>
            <a:off x="311700" y="889888"/>
            <a:ext cx="8520600" cy="4039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RNNはシーケンスから時系列情報を学習するために</a:t>
            </a:r>
            <a:b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フィードバックループを含む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各時間ステップにおける隠れ層に対する入力は、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現在の入力 x(t)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前のタイムステップでの隠れ層の出力 h(t-1)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931" name="Google Shape;193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612" y="1983874"/>
            <a:ext cx="6042775" cy="15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87"/>
          <p:cNvSpPr txBox="1"/>
          <p:nvPr/>
        </p:nvSpPr>
        <p:spPr>
          <a:xfrm>
            <a:off x="1894071" y="271000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まとめ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938" name="Google Shape;1938;p87"/>
          <p:cNvSpPr txBox="1">
            <a:spLocks noGrp="1"/>
          </p:cNvSpPr>
          <p:nvPr>
            <p:ph type="body" idx="4294967295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人工知能 ⊃ 機械学習 ⊃ 深層学習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Deeplearning4J と Keras の関係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ニューラルネットワークによる出力の計算方法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活性化機能の重要性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ディープラーニングのトレーニング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重みパラメータの初期化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損失関数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最適化アルゴリズム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3429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モデルの評価指標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3429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CNN/RNNの概要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39" name="Google Shape;1939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8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Breakout session 2</a:t>
            </a:r>
            <a:endParaRPr sz="28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誤差逆伝播法</a:t>
            </a:r>
            <a:endParaRPr sz="28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45" name="Google Shape;1945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89"/>
          <p:cNvSpPr txBox="1"/>
          <p:nvPr/>
        </p:nvSpPr>
        <p:spPr>
          <a:xfrm>
            <a:off x="1894071" y="272885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誤差逆伝播法：勾配の計算手法の一種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951" name="Google Shape;1951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1952" name="Google Shape;195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13" y="1387259"/>
            <a:ext cx="6505727" cy="23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89"/>
          <p:cNvSpPr/>
          <p:nvPr/>
        </p:nvSpPr>
        <p:spPr>
          <a:xfrm>
            <a:off x="6219427" y="2114994"/>
            <a:ext cx="548700" cy="791400"/>
          </a:xfrm>
          <a:prstGeom prst="roundRect">
            <a:avLst>
              <a:gd name="adj" fmla="val 16667"/>
            </a:avLst>
          </a:prstGeom>
          <a:solidFill>
            <a:srgbClr val="37ACFF">
              <a:alpha val="3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89"/>
          <p:cNvSpPr txBox="1"/>
          <p:nvPr/>
        </p:nvSpPr>
        <p:spPr>
          <a:xfrm>
            <a:off x="5313850" y="3069800"/>
            <a:ext cx="30975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この項を効率的に求めたい</a:t>
            </a:r>
            <a:endParaRPr sz="18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→ </a:t>
            </a:r>
            <a:r>
              <a:rPr lang="en" sz="24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誤差逆伝播法</a:t>
            </a:r>
            <a:endParaRPr sz="24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90"/>
          <p:cNvSpPr txBox="1"/>
          <p:nvPr/>
        </p:nvSpPr>
        <p:spPr>
          <a:xfrm>
            <a:off x="1894075" y="272875"/>
            <a:ext cx="7000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シンプルな例：単層のニューラルネットワーク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960" name="Google Shape;1960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1961" name="Google Shape;19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371" y="3632928"/>
            <a:ext cx="4148226" cy="15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25" y="1544822"/>
            <a:ext cx="3332426" cy="28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25" y="1133074"/>
            <a:ext cx="3822751" cy="21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90"/>
          <p:cNvSpPr txBox="1"/>
          <p:nvPr/>
        </p:nvSpPr>
        <p:spPr>
          <a:xfrm>
            <a:off x="4240950" y="1544825"/>
            <a:ext cx="4767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a</a:t>
            </a:r>
            <a:r>
              <a:rPr lang="en" b="1" baseline="-250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i</a:t>
            </a: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: </a:t>
            </a: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入力層のニューロンの値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w</a:t>
            </a:r>
            <a:r>
              <a:rPr lang="en" b="1" baseline="-250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i,j</a:t>
            </a: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: </a:t>
            </a: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入力層と出力層のニューロンの接続の重み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z</a:t>
            </a:r>
            <a:r>
              <a:rPr lang="en" b="1" baseline="-250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j</a:t>
            </a: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: </a:t>
            </a: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出力層のニューロンの値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σ: 出力層の</a:t>
            </a: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活性化関数</a:t>
            </a: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（シグモイド関数とする）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y</a:t>
            </a:r>
            <a:r>
              <a:rPr lang="en" b="1" baseline="-250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j</a:t>
            </a: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Helvetica Neue"/>
              </a:rPr>
              <a:t>: </a:t>
            </a: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出力層の活性化関数の出力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L: 損失関数</a:t>
            </a: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（誤差の二乗和とする）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91"/>
          <p:cNvSpPr txBox="1"/>
          <p:nvPr/>
        </p:nvSpPr>
        <p:spPr>
          <a:xfrm>
            <a:off x="1894075" y="272875"/>
            <a:ext cx="7000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シンプルな例：単層のニューラルネットワーク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970" name="Google Shape;1970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1971" name="Google Shape;197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371" y="3632928"/>
            <a:ext cx="4148226" cy="15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25" y="1544822"/>
            <a:ext cx="3332426" cy="28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25" y="1133074"/>
            <a:ext cx="3822751" cy="21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2050" y="1640150"/>
            <a:ext cx="2944225" cy="18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91"/>
          <p:cNvSpPr txBox="1"/>
          <p:nvPr/>
        </p:nvSpPr>
        <p:spPr>
          <a:xfrm>
            <a:off x="5278625" y="1237575"/>
            <a:ext cx="30975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順方向の計算</a:t>
            </a:r>
            <a:endParaRPr sz="24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976" name="Google Shape;1976;p91"/>
          <p:cNvSpPr/>
          <p:nvPr/>
        </p:nvSpPr>
        <p:spPr>
          <a:xfrm>
            <a:off x="214975" y="1743888"/>
            <a:ext cx="350400" cy="2441700"/>
          </a:xfrm>
          <a:prstGeom prst="upArrow">
            <a:avLst>
              <a:gd name="adj1" fmla="val 50000"/>
              <a:gd name="adj2" fmla="val 12775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1894075" y="269529"/>
            <a:ext cx="67485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機械学習の様々なアプローチ</a:t>
            </a:r>
            <a:endParaRPr sz="16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100"/>
              <a:buChar char="•"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教師あり学習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•"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教師なし学習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•"/>
            </a:pPr>
            <a:r>
              <a:rPr lang="en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半教師あり学習</a:t>
            </a:r>
            <a:endParaRPr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•"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</a:rPr>
              <a:t>強化学習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050" y="780425"/>
            <a:ext cx="4361424" cy="393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92"/>
          <p:cNvSpPr txBox="1"/>
          <p:nvPr/>
        </p:nvSpPr>
        <p:spPr>
          <a:xfrm>
            <a:off x="1894075" y="272875"/>
            <a:ext cx="7000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シンプルな例：単層のニューラルネットワーク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982" name="Google Shape;1982;p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1983" name="Google Shape;198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371" y="3632928"/>
            <a:ext cx="4148226" cy="15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25" y="1544822"/>
            <a:ext cx="3332426" cy="28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25" y="1133074"/>
            <a:ext cx="3822751" cy="21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3950" y="1656503"/>
            <a:ext cx="3081851" cy="1830476"/>
          </a:xfrm>
          <a:prstGeom prst="rect">
            <a:avLst/>
          </a:prstGeom>
          <a:noFill/>
          <a:ln w="381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87" name="Google Shape;1987;p92"/>
          <p:cNvSpPr txBox="1"/>
          <p:nvPr/>
        </p:nvSpPr>
        <p:spPr>
          <a:xfrm>
            <a:off x="5158200" y="1074125"/>
            <a:ext cx="30975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勾配の計算</a:t>
            </a: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（y）</a:t>
            </a:r>
            <a:endParaRPr sz="24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1988" name="Google Shape;1988;p92"/>
          <p:cNvSpPr/>
          <p:nvPr/>
        </p:nvSpPr>
        <p:spPr>
          <a:xfrm rot="-5400000">
            <a:off x="3941625" y="1543525"/>
            <a:ext cx="250500" cy="661200"/>
          </a:xfrm>
          <a:prstGeom prst="upArrow">
            <a:avLst>
              <a:gd name="adj1" fmla="val 50000"/>
              <a:gd name="adj2" fmla="val 12775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93"/>
          <p:cNvSpPr txBox="1"/>
          <p:nvPr/>
        </p:nvSpPr>
        <p:spPr>
          <a:xfrm>
            <a:off x="1894075" y="272875"/>
            <a:ext cx="7000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シンプルな例：単層のニューラルネットワーク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1994" name="Google Shape;1994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1995" name="Google Shape;199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25" y="1544822"/>
            <a:ext cx="3332426" cy="28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25" y="1133074"/>
            <a:ext cx="3822751" cy="21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725" y="1544825"/>
            <a:ext cx="1936800" cy="1394750"/>
          </a:xfrm>
          <a:prstGeom prst="rect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98" name="Google Shape;1998;p93"/>
          <p:cNvSpPr txBox="1"/>
          <p:nvPr/>
        </p:nvSpPr>
        <p:spPr>
          <a:xfrm>
            <a:off x="5158200" y="953102"/>
            <a:ext cx="30975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勾配の計算</a:t>
            </a: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（z）</a:t>
            </a:r>
            <a:endParaRPr sz="24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pic>
        <p:nvPicPr>
          <p:cNvPr id="1999" name="Google Shape;1999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050" y="3125887"/>
            <a:ext cx="154773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93"/>
          <p:cNvSpPr txBox="1"/>
          <p:nvPr/>
        </p:nvSpPr>
        <p:spPr>
          <a:xfrm>
            <a:off x="6236875" y="3056878"/>
            <a:ext cx="26577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（シグモイド関数）の場合</a:t>
            </a:r>
            <a:endParaRPr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pic>
        <p:nvPicPr>
          <p:cNvPr id="2001" name="Google Shape;2001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4350" y="3752513"/>
            <a:ext cx="24708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93"/>
          <p:cNvSpPr/>
          <p:nvPr/>
        </p:nvSpPr>
        <p:spPr>
          <a:xfrm rot="-5400000">
            <a:off x="3923600" y="2384575"/>
            <a:ext cx="250500" cy="720000"/>
          </a:xfrm>
          <a:prstGeom prst="upArrow">
            <a:avLst>
              <a:gd name="adj1" fmla="val 50000"/>
              <a:gd name="adj2" fmla="val 12775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93"/>
          <p:cNvSpPr/>
          <p:nvPr/>
        </p:nvSpPr>
        <p:spPr>
          <a:xfrm rot="-5400000">
            <a:off x="3941625" y="1543525"/>
            <a:ext cx="250500" cy="661200"/>
          </a:xfrm>
          <a:prstGeom prst="upArrow">
            <a:avLst>
              <a:gd name="adj1" fmla="val 50000"/>
              <a:gd name="adj2" fmla="val 12775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94"/>
          <p:cNvSpPr txBox="1"/>
          <p:nvPr/>
        </p:nvSpPr>
        <p:spPr>
          <a:xfrm>
            <a:off x="1894075" y="272875"/>
            <a:ext cx="7000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シンプルな例：単層のニューラルネットワーク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2009" name="Google Shape;2009;p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2010" name="Google Shape;201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25" y="1544822"/>
            <a:ext cx="3332426" cy="28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25" y="1133074"/>
            <a:ext cx="3822751" cy="21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875" y="1184687"/>
            <a:ext cx="3219024" cy="2384450"/>
          </a:xfrm>
          <a:prstGeom prst="rect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3" name="Google Shape;2013;p94"/>
          <p:cNvSpPr txBox="1"/>
          <p:nvPr/>
        </p:nvSpPr>
        <p:spPr>
          <a:xfrm>
            <a:off x="4855725" y="647180"/>
            <a:ext cx="30975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勾配の計算</a:t>
            </a: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（w</a:t>
            </a:r>
            <a:r>
              <a:rPr lang="en" sz="1800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）</a:t>
            </a:r>
            <a:endParaRPr sz="2400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pic>
        <p:nvPicPr>
          <p:cNvPr id="2014" name="Google Shape;2014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5496" y="3753500"/>
            <a:ext cx="1578879" cy="1137000"/>
          </a:xfrm>
          <a:prstGeom prst="rect">
            <a:avLst/>
          </a:prstGeom>
          <a:noFill/>
          <a:ln w="38100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15" name="Google Shape;2015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4277" y="3667795"/>
            <a:ext cx="2232498" cy="1326000"/>
          </a:xfrm>
          <a:prstGeom prst="rect">
            <a:avLst/>
          </a:prstGeom>
          <a:noFill/>
          <a:ln w="3810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6" name="Google Shape;2016;p94"/>
          <p:cNvSpPr/>
          <p:nvPr/>
        </p:nvSpPr>
        <p:spPr>
          <a:xfrm rot="-5400000">
            <a:off x="4219350" y="2996850"/>
            <a:ext cx="250500" cy="738900"/>
          </a:xfrm>
          <a:prstGeom prst="upArrow">
            <a:avLst>
              <a:gd name="adj1" fmla="val 50000"/>
              <a:gd name="adj2" fmla="val 12775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94"/>
          <p:cNvSpPr/>
          <p:nvPr/>
        </p:nvSpPr>
        <p:spPr>
          <a:xfrm rot="-5400000">
            <a:off x="3923600" y="2384575"/>
            <a:ext cx="250500" cy="720000"/>
          </a:xfrm>
          <a:prstGeom prst="upArrow">
            <a:avLst>
              <a:gd name="adj1" fmla="val 50000"/>
              <a:gd name="adj2" fmla="val 12775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94"/>
          <p:cNvSpPr/>
          <p:nvPr/>
        </p:nvSpPr>
        <p:spPr>
          <a:xfrm rot="-5400000">
            <a:off x="3941625" y="1543525"/>
            <a:ext cx="250500" cy="661200"/>
          </a:xfrm>
          <a:prstGeom prst="upArrow">
            <a:avLst>
              <a:gd name="adj1" fmla="val 50000"/>
              <a:gd name="adj2" fmla="val 12775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95"/>
          <p:cNvSpPr txBox="1"/>
          <p:nvPr/>
        </p:nvSpPr>
        <p:spPr>
          <a:xfrm>
            <a:off x="1894075" y="272875"/>
            <a:ext cx="7000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シンプルな例：単層のニューラルネットワーク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2024" name="Google Shape;2024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2025" name="Google Shape;202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25" y="1544822"/>
            <a:ext cx="3332426" cy="28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25" y="1133074"/>
            <a:ext cx="3822751" cy="21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875" y="1184687"/>
            <a:ext cx="3219024" cy="2384450"/>
          </a:xfrm>
          <a:prstGeom prst="rect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9" name="Google Shape;2029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5496" y="3753500"/>
            <a:ext cx="1578879" cy="1137000"/>
          </a:xfrm>
          <a:prstGeom prst="rect">
            <a:avLst/>
          </a:prstGeom>
          <a:noFill/>
          <a:ln w="38100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0" name="Google Shape;2030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4277" y="3667795"/>
            <a:ext cx="2232498" cy="1326000"/>
          </a:xfrm>
          <a:prstGeom prst="rect">
            <a:avLst/>
          </a:prstGeom>
          <a:noFill/>
          <a:ln w="3810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31" name="Google Shape;2031;p95"/>
          <p:cNvCxnSpPr/>
          <p:nvPr/>
        </p:nvCxnSpPr>
        <p:spPr>
          <a:xfrm rot="10800000" flipH="1">
            <a:off x="3696800" y="3361025"/>
            <a:ext cx="2124300" cy="1205700"/>
          </a:xfrm>
          <a:prstGeom prst="straightConnector1">
            <a:avLst/>
          </a:prstGeom>
          <a:noFill/>
          <a:ln w="28575" cap="flat" cmpd="sng">
            <a:solidFill>
              <a:srgbClr val="CFE2F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032" name="Google Shape;2032;p95"/>
          <p:cNvCxnSpPr/>
          <p:nvPr/>
        </p:nvCxnSpPr>
        <p:spPr>
          <a:xfrm rot="10800000" flipH="1">
            <a:off x="3721875" y="4607275"/>
            <a:ext cx="1296300" cy="18000"/>
          </a:xfrm>
          <a:prstGeom prst="straightConnector1">
            <a:avLst/>
          </a:prstGeom>
          <a:noFill/>
          <a:ln w="28575" cap="flat" cmpd="sng">
            <a:solidFill>
              <a:srgbClr val="CFE2F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033" name="Google Shape;2033;p95"/>
          <p:cNvCxnSpPr/>
          <p:nvPr/>
        </p:nvCxnSpPr>
        <p:spPr>
          <a:xfrm>
            <a:off x="3763700" y="4700550"/>
            <a:ext cx="3111300" cy="99000"/>
          </a:xfrm>
          <a:prstGeom prst="straightConnector1">
            <a:avLst/>
          </a:prstGeom>
          <a:noFill/>
          <a:ln w="28575" cap="flat" cmpd="sng">
            <a:solidFill>
              <a:srgbClr val="CFE2F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34" name="Google Shape;2034;p95"/>
          <p:cNvSpPr txBox="1"/>
          <p:nvPr/>
        </p:nvSpPr>
        <p:spPr>
          <a:xfrm>
            <a:off x="-236775" y="4404425"/>
            <a:ext cx="47844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D85C6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単純な項の積として勾配を計算</a:t>
            </a:r>
            <a:endParaRPr sz="1800" b="1">
              <a:solidFill>
                <a:srgbClr val="3D85C6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（誤差とそれぞれの層の値を保持すれば計算できる）</a:t>
            </a:r>
            <a:endParaRPr>
              <a:solidFill>
                <a:srgbClr val="3D85C6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  <p:sp>
        <p:nvSpPr>
          <p:cNvPr id="2035" name="Google Shape;2035;p95"/>
          <p:cNvSpPr/>
          <p:nvPr/>
        </p:nvSpPr>
        <p:spPr>
          <a:xfrm rot="-5400000">
            <a:off x="3923600" y="2384575"/>
            <a:ext cx="250500" cy="720000"/>
          </a:xfrm>
          <a:prstGeom prst="upArrow">
            <a:avLst>
              <a:gd name="adj1" fmla="val 50000"/>
              <a:gd name="adj2" fmla="val 12775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95"/>
          <p:cNvSpPr/>
          <p:nvPr/>
        </p:nvSpPr>
        <p:spPr>
          <a:xfrm rot="-5400000">
            <a:off x="3941625" y="1543525"/>
            <a:ext cx="250500" cy="661200"/>
          </a:xfrm>
          <a:prstGeom prst="upArrow">
            <a:avLst>
              <a:gd name="adj1" fmla="val 50000"/>
              <a:gd name="adj2" fmla="val 12775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95"/>
          <p:cNvSpPr/>
          <p:nvPr/>
        </p:nvSpPr>
        <p:spPr>
          <a:xfrm rot="-5400000">
            <a:off x="4219350" y="2996850"/>
            <a:ext cx="250500" cy="738900"/>
          </a:xfrm>
          <a:prstGeom prst="upArrow">
            <a:avLst>
              <a:gd name="adj1" fmla="val 50000"/>
              <a:gd name="adj2" fmla="val 12775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13;p94"/>
          <p:cNvSpPr txBox="1"/>
          <p:nvPr/>
        </p:nvSpPr>
        <p:spPr>
          <a:xfrm>
            <a:off x="4855725" y="647180"/>
            <a:ext cx="30975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勾配の計算</a:t>
            </a:r>
            <a:r>
              <a:rPr lang="en" sz="180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（w</a:t>
            </a:r>
            <a:r>
              <a:rPr lang="en" sz="1800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）</a:t>
            </a:r>
            <a:endParaRPr sz="2400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35"/>
          <p:cNvGrpSpPr/>
          <p:nvPr/>
        </p:nvGrpSpPr>
        <p:grpSpPr>
          <a:xfrm>
            <a:off x="2129091" y="868031"/>
            <a:ext cx="5255166" cy="4216724"/>
            <a:chOff x="1579113" y="1184925"/>
            <a:chExt cx="7006888" cy="5622299"/>
          </a:xfrm>
        </p:grpSpPr>
        <p:pic>
          <p:nvPicPr>
            <p:cNvPr id="206" name="Google Shape;20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9113" y="1726376"/>
              <a:ext cx="1790025" cy="179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5"/>
            <p:cNvPicPr preferRelativeResize="0"/>
            <p:nvPr/>
          </p:nvPicPr>
          <p:blipFill rotWithShape="1">
            <a:blip r:embed="rId4">
              <a:alphaModFix/>
            </a:blip>
            <a:srcRect l="5695" t="4434"/>
            <a:stretch/>
          </p:blipFill>
          <p:spPr>
            <a:xfrm rot="-9104666">
              <a:off x="1847074" y="4272199"/>
              <a:ext cx="1578100" cy="1529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5"/>
            <p:cNvPicPr preferRelativeResize="0"/>
            <p:nvPr/>
          </p:nvPicPr>
          <p:blipFill rotWithShape="1">
            <a:blip r:embed="rId5">
              <a:alphaModFix/>
            </a:blip>
            <a:srcRect r="11449"/>
            <a:stretch/>
          </p:blipFill>
          <p:spPr>
            <a:xfrm rot="7632274">
              <a:off x="3919651" y="4949214"/>
              <a:ext cx="1854498" cy="1395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482144">
              <a:off x="3536508" y="1947698"/>
              <a:ext cx="1299660" cy="1949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77663" y="3039463"/>
              <a:ext cx="1009575" cy="99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98825" y="1184925"/>
              <a:ext cx="1403700" cy="140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49025" y="4394975"/>
              <a:ext cx="1636975" cy="168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88675" y="2752700"/>
              <a:ext cx="1009550" cy="105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35"/>
          <p:cNvSpPr txBox="1"/>
          <p:nvPr/>
        </p:nvSpPr>
        <p:spPr>
          <a:xfrm>
            <a:off x="1894071" y="263800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ピザとドーナツの分類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215" name="Google Shape;215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6"/>
          <p:cNvGrpSpPr/>
          <p:nvPr/>
        </p:nvGrpSpPr>
        <p:grpSpPr>
          <a:xfrm>
            <a:off x="1867463" y="888694"/>
            <a:ext cx="5255166" cy="4359918"/>
            <a:chOff x="1579113" y="1184925"/>
            <a:chExt cx="7006888" cy="5813225"/>
          </a:xfrm>
        </p:grpSpPr>
        <p:pic>
          <p:nvPicPr>
            <p:cNvPr id="221" name="Google Shape;22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9113" y="1726376"/>
              <a:ext cx="1790025" cy="179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6"/>
            <p:cNvPicPr preferRelativeResize="0"/>
            <p:nvPr/>
          </p:nvPicPr>
          <p:blipFill rotWithShape="1">
            <a:blip r:embed="rId4">
              <a:alphaModFix/>
            </a:blip>
            <a:srcRect l="5695" t="4434"/>
            <a:stretch/>
          </p:blipFill>
          <p:spPr>
            <a:xfrm rot="-9104666">
              <a:off x="1847074" y="4272199"/>
              <a:ext cx="1578100" cy="1529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632279">
              <a:off x="3727319" y="5044676"/>
              <a:ext cx="2094215" cy="1395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482144">
              <a:off x="3536508" y="1947698"/>
              <a:ext cx="1299660" cy="1949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32875" y="3188950"/>
              <a:ext cx="1009575" cy="99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98825" y="1184925"/>
              <a:ext cx="1403700" cy="140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49025" y="4394975"/>
              <a:ext cx="1636975" cy="168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88675" y="2752700"/>
              <a:ext cx="1009550" cy="105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36"/>
          <p:cNvSpPr txBox="1"/>
          <p:nvPr/>
        </p:nvSpPr>
        <p:spPr>
          <a:xfrm>
            <a:off x="2707125" y="1053900"/>
            <a:ext cx="578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ピザ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3627338" y="1653806"/>
            <a:ext cx="578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ピザ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2826919" y="3261450"/>
            <a:ext cx="578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ピザ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4205813" y="3591975"/>
            <a:ext cx="578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ピザ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6116175" y="723375"/>
            <a:ext cx="11235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ドーナツ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6395775" y="2160206"/>
            <a:ext cx="11235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ドーナツ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7119694" y="3442031"/>
            <a:ext cx="11235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ドーナツ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5064225" y="2967413"/>
            <a:ext cx="11235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ドーナツ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1894071" y="274087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教師あり学習</a:t>
            </a:r>
            <a:endParaRPr sz="20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7"/>
          <p:cNvGrpSpPr/>
          <p:nvPr/>
        </p:nvGrpSpPr>
        <p:grpSpPr>
          <a:xfrm>
            <a:off x="1867463" y="888694"/>
            <a:ext cx="5255166" cy="4359918"/>
            <a:chOff x="1579113" y="1184925"/>
            <a:chExt cx="7006888" cy="5813225"/>
          </a:xfrm>
        </p:grpSpPr>
        <p:pic>
          <p:nvPicPr>
            <p:cNvPr id="244" name="Google Shape;24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9113" y="1726376"/>
              <a:ext cx="1790025" cy="179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7"/>
            <p:cNvPicPr preferRelativeResize="0"/>
            <p:nvPr/>
          </p:nvPicPr>
          <p:blipFill rotWithShape="1">
            <a:blip r:embed="rId4">
              <a:alphaModFix/>
            </a:blip>
            <a:srcRect l="5695" t="4434"/>
            <a:stretch/>
          </p:blipFill>
          <p:spPr>
            <a:xfrm rot="-9104666">
              <a:off x="1847074" y="4272199"/>
              <a:ext cx="1578100" cy="1529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632279">
              <a:off x="3727319" y="5044676"/>
              <a:ext cx="2094215" cy="1395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482144">
              <a:off x="3536508" y="1947698"/>
              <a:ext cx="1299660" cy="1949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32875" y="3188950"/>
              <a:ext cx="1009575" cy="99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98825" y="1184925"/>
              <a:ext cx="1403700" cy="140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49025" y="4394975"/>
              <a:ext cx="1636975" cy="168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88675" y="2752700"/>
              <a:ext cx="1009550" cy="105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37"/>
          <p:cNvSpPr txBox="1"/>
          <p:nvPr/>
        </p:nvSpPr>
        <p:spPr>
          <a:xfrm>
            <a:off x="2707125" y="1053900"/>
            <a:ext cx="578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ピザ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3627338" y="1653806"/>
            <a:ext cx="578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ピザ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2826919" y="3261450"/>
            <a:ext cx="578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ピザ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4205813" y="3591975"/>
            <a:ext cx="578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ピザ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6116175" y="723375"/>
            <a:ext cx="11235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ドーナツ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6395775" y="2160206"/>
            <a:ext cx="11235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ドーナツ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7119694" y="3442031"/>
            <a:ext cx="11235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ドーナツ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5064225" y="2967413"/>
            <a:ext cx="11235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ドーナツ</a:t>
            </a: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260" name="Google Shape;260;p37"/>
          <p:cNvCxnSpPr/>
          <p:nvPr/>
        </p:nvCxnSpPr>
        <p:spPr>
          <a:xfrm>
            <a:off x="4210425" y="599269"/>
            <a:ext cx="723300" cy="43602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62" name="Google Shape;262;p37"/>
          <p:cNvSpPr txBox="1"/>
          <p:nvPr/>
        </p:nvSpPr>
        <p:spPr>
          <a:xfrm>
            <a:off x="1894071" y="274087"/>
            <a:ext cx="674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| </a:t>
            </a:r>
            <a:r>
              <a:rPr lang="en" sz="2000" b="1" dirty="0" err="1">
                <a:solidFill>
                  <a:srgbClr val="434343"/>
                </a:solidFill>
                <a:latin typeface="Meiryo" charset="-128"/>
                <a:ea typeface="Meiryo" charset="-128"/>
                <a:cs typeface="Meiryo" charset="-128"/>
                <a:sym typeface="Merriweather Sans"/>
              </a:rPr>
              <a:t>教師あり学習</a:t>
            </a:r>
            <a:endParaRPr sz="2000" b="1" dirty="0">
              <a:solidFill>
                <a:srgbClr val="434343"/>
              </a:solidFill>
              <a:latin typeface="Meiryo" charset="-128"/>
              <a:ea typeface="Meiryo" charset="-128"/>
              <a:cs typeface="Meiryo" charset="-128"/>
              <a:sym typeface="Merriweather Sans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5012025" y="4565350"/>
            <a:ext cx="16257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Meiryo" charset="-128"/>
                <a:ea typeface="Meiryo" charset="-128"/>
                <a:cs typeface="Meiryo" charset="-128"/>
                <a:sym typeface="Calibri"/>
              </a:rPr>
              <a:t>決定境界</a:t>
            </a:r>
            <a:endParaRPr sz="2400" b="1">
              <a:solidFill>
                <a:schemeClr val="accent2"/>
              </a:solidFill>
              <a:latin typeface="Meiryo" charset="-128"/>
              <a:ea typeface="Meiryo" charset="-128"/>
              <a:cs typeface="Meiryo" charset="-128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Edward Tes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1173</Words>
  <Application>Microsoft Macintosh PowerPoint</Application>
  <PresentationFormat>画面に合わせる (16:9)</PresentationFormat>
  <Paragraphs>471</Paragraphs>
  <Slides>63</Slides>
  <Notes>63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63</vt:i4>
      </vt:variant>
    </vt:vector>
  </HeadingPairs>
  <TitlesOfParts>
    <vt:vector size="73" baseType="lpstr">
      <vt:lpstr>Helvetica Neue</vt:lpstr>
      <vt:lpstr>Merriweather Sans</vt:lpstr>
      <vt:lpstr>Work Sans</vt:lpstr>
      <vt:lpstr>Arial</vt:lpstr>
      <vt:lpstr>Roboto Mono</vt:lpstr>
      <vt:lpstr>Inconsolata</vt:lpstr>
      <vt:lpstr>Meiryo</vt:lpstr>
      <vt:lpstr>Calibri</vt:lpstr>
      <vt:lpstr>Simple Light</vt:lpstr>
      <vt:lpstr>Office Theme</vt:lpstr>
      <vt:lpstr>深層学習の基礎と導入</vt:lpstr>
      <vt:lpstr>PowerPoint プレゼンテーション</vt:lpstr>
      <vt:lpstr>機械学習と深層学習の導入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Walkthrough ニューラルネットの内部構造</vt:lpstr>
      <vt:lpstr>Breakout session 1 ニューラルネットワーク数理モデル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ニューラルネットワーク訓練手法の解説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モデルの評価指標</vt:lpstr>
      <vt:lpstr>PowerPoint プレゼンテーション</vt:lpstr>
      <vt:lpstr>PowerPoint プレゼンテーション</vt:lpstr>
      <vt:lpstr>Walkthrough ニューラルネットワークの訓練</vt:lpstr>
      <vt:lpstr>畳み込みニューラルネットワーク リカレントニューラルネットワーク</vt:lpstr>
      <vt:lpstr>PowerPoint プレゼンテーション</vt:lpstr>
      <vt:lpstr>PowerPoint プレゼンテーション</vt:lpstr>
      <vt:lpstr>PowerPoint プレゼンテーション</vt:lpstr>
      <vt:lpstr>Breakout session 2 誤差逆伝播法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深層学習の基礎と導入</dc:title>
  <cp:lastModifiedBy>Microsoft Office ユーザー</cp:lastModifiedBy>
  <cp:revision>3</cp:revision>
  <dcterms:modified xsi:type="dcterms:W3CDTF">2019-03-14T08:35:16Z</dcterms:modified>
</cp:coreProperties>
</file>